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9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C54B3-5B68-454A-AA50-3E31B32FE1ED}" type="datetimeFigureOut">
              <a:rPr lang="en-US" smtClean="0"/>
              <a:pPr/>
              <a:t>8/19/2013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762D7-8DD9-495E-AEBD-5ABB7629B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1333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C54B3-5B68-454A-AA50-3E31B32FE1ED}" type="datetimeFigureOut">
              <a:rPr lang="en-US" smtClean="0"/>
              <a:pPr/>
              <a:t>8/19/2013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762D7-8DD9-495E-AEBD-5ABB7629B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3319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C54B3-5B68-454A-AA50-3E31B32FE1ED}" type="datetimeFigureOut">
              <a:rPr lang="en-US" smtClean="0"/>
              <a:pPr/>
              <a:t>8/19/2013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762D7-8DD9-495E-AEBD-5ABB7629B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9328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C54B3-5B68-454A-AA50-3E31B32FE1ED}" type="datetimeFigureOut">
              <a:rPr lang="en-US" smtClean="0"/>
              <a:pPr/>
              <a:t>8/19/2013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762D7-8DD9-495E-AEBD-5ABB7629B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6237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C54B3-5B68-454A-AA50-3E31B32FE1ED}" type="datetimeFigureOut">
              <a:rPr lang="en-US" smtClean="0"/>
              <a:pPr/>
              <a:t>8/19/2013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762D7-8DD9-495E-AEBD-5ABB7629B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43895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C54B3-5B68-454A-AA50-3E31B32FE1ED}" type="datetimeFigureOut">
              <a:rPr lang="en-US" smtClean="0"/>
              <a:pPr/>
              <a:t>8/19/2013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762D7-8DD9-495E-AEBD-5ABB7629B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4353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C54B3-5B68-454A-AA50-3E31B32FE1ED}" type="datetimeFigureOut">
              <a:rPr lang="en-US" smtClean="0"/>
              <a:pPr/>
              <a:t>8/19/2013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762D7-8DD9-495E-AEBD-5ABB7629B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43360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C54B3-5B68-454A-AA50-3E31B32FE1ED}" type="datetimeFigureOut">
              <a:rPr lang="en-US" smtClean="0"/>
              <a:pPr/>
              <a:t>8/19/2013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762D7-8DD9-495E-AEBD-5ABB7629B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094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C54B3-5B68-454A-AA50-3E31B32FE1ED}" type="datetimeFigureOut">
              <a:rPr lang="en-US" smtClean="0"/>
              <a:pPr/>
              <a:t>8/19/2013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762D7-8DD9-495E-AEBD-5ABB7629B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7631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C54B3-5B68-454A-AA50-3E31B32FE1ED}" type="datetimeFigureOut">
              <a:rPr lang="en-US" smtClean="0"/>
              <a:pPr/>
              <a:t>8/19/2013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762D7-8DD9-495E-AEBD-5ABB7629B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63496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C54B3-5B68-454A-AA50-3E31B32FE1ED}" type="datetimeFigureOut">
              <a:rPr lang="en-US" smtClean="0"/>
              <a:pPr/>
              <a:t>8/19/2013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762D7-8DD9-495E-AEBD-5ABB7629B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3675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FC54B3-5B68-454A-AA50-3E31B32FE1ED}" type="datetimeFigureOut">
              <a:rPr lang="en-US" smtClean="0"/>
              <a:pPr/>
              <a:t>8/19/2013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762D7-8DD9-495E-AEBD-5ABB7629B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33049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38134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872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4249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8286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12195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81387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256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59565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9051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25829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25524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263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99314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25307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98326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34063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883554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5220593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6126812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5819784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823234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30265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2345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1304484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9012642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878518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045781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5625408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412869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99819725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97987853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27268230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845106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19586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427087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31952433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551265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35283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86761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98809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00737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801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84375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(4:3)</PresentationFormat>
  <Paragraphs>0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carl</dc:creator>
  <cp:lastModifiedBy>mjb</cp:lastModifiedBy>
  <cp:revision>1</cp:revision>
  <dcterms:created xsi:type="dcterms:W3CDTF">2012-10-17T00:27:18Z</dcterms:created>
  <dcterms:modified xsi:type="dcterms:W3CDTF">2013-08-19T15:15:59Z</dcterms:modified>
</cp:coreProperties>
</file>