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5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1043F-E6C4-4754-A904-CE34AB7C47DD}" type="datetimeFigureOut">
              <a:rPr lang="en-US" smtClean="0"/>
              <a:pPr/>
              <a:t>7/14/2010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51BE7-538E-47CB-A99A-808E65CE16D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1043F-E6C4-4754-A904-CE34AB7C47DD}" type="datetimeFigureOut">
              <a:rPr lang="en-US" smtClean="0"/>
              <a:pPr/>
              <a:t>7/14/2010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51BE7-538E-47CB-A99A-808E65CE16D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1043F-E6C4-4754-A904-CE34AB7C47DD}" type="datetimeFigureOut">
              <a:rPr lang="en-US" smtClean="0"/>
              <a:pPr/>
              <a:t>7/14/2010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51BE7-538E-47CB-A99A-808E65CE16D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1043F-E6C4-4754-A904-CE34AB7C47DD}" type="datetimeFigureOut">
              <a:rPr lang="en-US" smtClean="0"/>
              <a:pPr/>
              <a:t>7/14/2010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51BE7-538E-47CB-A99A-808E65CE16D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1043F-E6C4-4754-A904-CE34AB7C47DD}" type="datetimeFigureOut">
              <a:rPr lang="en-US" smtClean="0"/>
              <a:pPr/>
              <a:t>7/14/2010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51BE7-538E-47CB-A99A-808E65CE16D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1043F-E6C4-4754-A904-CE34AB7C47DD}" type="datetimeFigureOut">
              <a:rPr lang="en-US" smtClean="0"/>
              <a:pPr/>
              <a:t>7/14/2010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51BE7-538E-47CB-A99A-808E65CE16D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1043F-E6C4-4754-A904-CE34AB7C47DD}" type="datetimeFigureOut">
              <a:rPr lang="en-US" smtClean="0"/>
              <a:pPr/>
              <a:t>7/14/2010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51BE7-538E-47CB-A99A-808E65CE16D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1043F-E6C4-4754-A904-CE34AB7C47DD}" type="datetimeFigureOut">
              <a:rPr lang="en-US" smtClean="0"/>
              <a:pPr/>
              <a:t>7/14/2010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51BE7-538E-47CB-A99A-808E65CE16D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1043F-E6C4-4754-A904-CE34AB7C47DD}" type="datetimeFigureOut">
              <a:rPr lang="en-US" smtClean="0"/>
              <a:pPr/>
              <a:t>7/14/2010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51BE7-538E-47CB-A99A-808E65CE16D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1043F-E6C4-4754-A904-CE34AB7C47DD}" type="datetimeFigureOut">
              <a:rPr lang="en-US" smtClean="0"/>
              <a:pPr/>
              <a:t>7/14/2010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51BE7-538E-47CB-A99A-808E65CE16D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1043F-E6C4-4754-A904-CE34AB7C47DD}" type="datetimeFigureOut">
              <a:rPr lang="en-US" smtClean="0"/>
              <a:pPr/>
              <a:t>7/14/2010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51BE7-538E-47CB-A99A-808E65CE16D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F1043F-E6C4-4754-A904-CE34AB7C47DD}" type="datetimeFigureOut">
              <a:rPr lang="en-US" smtClean="0"/>
              <a:pPr/>
              <a:t>7/14/2010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051BE7-538E-47CB-A99A-808E65CE16D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art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2294" y="0"/>
            <a:ext cx="8879411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934200" y="76200"/>
            <a:ext cx="6367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hole 1</a:t>
            </a:r>
            <a:endParaRPr lang="en-US" sz="1400" dirty="0"/>
          </a:p>
        </p:txBody>
      </p:sp>
      <p:cxnSp>
        <p:nvCxnSpPr>
          <p:cNvPr id="6" name="Straight Arrow Connector 5"/>
          <p:cNvCxnSpPr>
            <a:stCxn id="3" idx="1"/>
          </p:cNvCxnSpPr>
          <p:nvPr/>
        </p:nvCxnSpPr>
        <p:spPr>
          <a:xfrm rot="10800000" flipV="1">
            <a:off x="6400800" y="230088"/>
            <a:ext cx="533400" cy="7471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</TotalTime>
  <Words>2</Words>
  <Application>Microsoft Office PowerPoint</Application>
  <PresentationFormat>On-screen Show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ccrane</dc:creator>
  <cp:lastModifiedBy>ccrane</cp:lastModifiedBy>
  <cp:revision>9</cp:revision>
  <dcterms:created xsi:type="dcterms:W3CDTF">2010-07-12T20:31:28Z</dcterms:created>
  <dcterms:modified xsi:type="dcterms:W3CDTF">2010-07-15T01:09:15Z</dcterms:modified>
</cp:coreProperties>
</file>