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7" r:id="rId15"/>
    <p:sldId id="269" r:id="rId16"/>
    <p:sldId id="278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B270-B578-4E7E-8846-DE2AB6BD5B00}" type="datetimeFigureOut">
              <a:rPr lang="en-US" smtClean="0"/>
              <a:t>7/18/2013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53A87-2D17-469A-B256-941E564F20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9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 flipH="1">
            <a:off x="1066800" y="8382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V="1">
            <a:off x="533400" y="2133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11" descr="C:\Users\carl\Pictures\logos\u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35798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304800"/>
            <a:ext cx="6781800" cy="1470025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514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87033D-9C20-4175-95CB-D606F83F8A78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60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6479-4A04-4B85-9D67-BB4689BDA830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72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E4BB6-5901-448B-92CE-153F9DF56F15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43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5279-2603-42F3-8791-79B19CB384F1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757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91765-1FD0-43E6-9602-BE7843747C4E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96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EBE14D-6BC9-4D7E-9F23-5893F211CC82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6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A07D1-3CB7-4BBA-B6F9-1D0CE73197BC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27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B13327-8D57-41EC-881E-94A0D5AE96F5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38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0B74-747B-4598-9FF3-9ADA29172C70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48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5B461-BD16-464B-AC4A-DA69EFC6F4F0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6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E5F96-8051-4F5D-9495-1F0594FD8429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28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A17E8-54CF-4B37-9F8E-896A8103C10F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64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A638D79-FE9A-4271-942C-CE0D5A7AF90A}" type="datetime1">
              <a:rPr lang="en-US" smtClean="0"/>
              <a:t>7/18/2013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24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419600" y="62484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b="1" dirty="0"/>
              <a:t>EML 2023</a:t>
            </a:r>
          </a:p>
          <a:p>
            <a:pPr algn="r">
              <a:defRPr/>
            </a:pPr>
            <a:r>
              <a:rPr lang="en-US" sz="1200" b="1" dirty="0"/>
              <a:t>Department of Mechanical and Aerospace Engineering</a:t>
            </a:r>
          </a:p>
        </p:txBody>
      </p:sp>
      <p:pic>
        <p:nvPicPr>
          <p:cNvPr id="2058" name="Picture 11" descr="C:\Users\carl\Pictures\logos\uf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27763"/>
            <a:ext cx="265906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Geometric Dimensioning and Tolerancing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2, Symbols and Abbreviations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507" y="3048001"/>
            <a:ext cx="1988598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Reference Dimension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35" y="1266208"/>
            <a:ext cx="533527" cy="44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22" y="1349076"/>
            <a:ext cx="681037" cy="39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Image from boo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2057400"/>
            <a:ext cx="3162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page_1_8_V4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" t="5161" r="33031"/>
          <a:stretch/>
        </p:blipFill>
        <p:spPr bwMode="auto">
          <a:xfrm>
            <a:off x="606427" y="1676400"/>
            <a:ext cx="3773426" cy="423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1524000"/>
            <a:ext cx="798453" cy="201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0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Dimension Origin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Arc Length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370978"/>
            <a:ext cx="5905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420754"/>
            <a:ext cx="4191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3" y="2514600"/>
            <a:ext cx="3796553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lick to collap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765" y="2710015"/>
            <a:ext cx="3549470" cy="166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21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Around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Over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46708"/>
            <a:ext cx="5810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50" y="1292635"/>
            <a:ext cx="6286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2512218"/>
            <a:ext cx="3665201" cy="20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lick to collap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303" y="2663639"/>
            <a:ext cx="3480394" cy="175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0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Chain Line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2" y="1404937"/>
            <a:ext cx="676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03080"/>
            <a:ext cx="3886200" cy="170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62575" y="4886632"/>
            <a:ext cx="3627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Used to identify a limited region to be treated differently from the rest of the part.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6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will see an overview of the symbols associated with: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Dimensioning Symbols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Geometric Characteristics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rot="10800000">
            <a:off x="4572000" y="1752600"/>
            <a:ext cx="1447800" cy="60960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5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15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3059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5290066"/>
            <a:ext cx="419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Explained in detail in Chapters 6 and 8.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88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will see an overview of the symbols associated with: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Dimensioning Symbols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Geometric Characteristics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rot="10800000">
            <a:off x="3962400" y="2133600"/>
            <a:ext cx="1447800" cy="60960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17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" b="1"/>
          <a:stretch/>
        </p:blipFill>
        <p:spPr bwMode="auto">
          <a:xfrm>
            <a:off x="2971800" y="1143000"/>
            <a:ext cx="3276600" cy="488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71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3108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Maximum Material Condition</a:t>
            </a:r>
          </a:p>
          <a:p>
            <a:r>
              <a:rPr lang="en-US" dirty="0" smtClean="0"/>
              <a:t>MMC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MMC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891" y="1371600"/>
            <a:ext cx="389450" cy="31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92" y="2362200"/>
            <a:ext cx="3470416" cy="272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62576" y="5229461"/>
            <a:ext cx="3627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Refers to the size of the feature associated with the most material.</a:t>
            </a:r>
            <a:endParaRPr lang="en-US" dirty="0"/>
          </a:p>
        </p:txBody>
      </p:sp>
      <p:pic>
        <p:nvPicPr>
          <p:cNvPr id="15366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999" y="2386114"/>
            <a:ext cx="3319002" cy="231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88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Least Material Condition</a:t>
            </a:r>
          </a:p>
          <a:p>
            <a:r>
              <a:rPr lang="en-US" dirty="0"/>
              <a:t>L</a:t>
            </a:r>
            <a:r>
              <a:rPr lang="en-US" dirty="0" smtClean="0"/>
              <a:t>MC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  <a:r>
              <a:rPr lang="en-US" dirty="0" smtClean="0"/>
              <a:t>MC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62576" y="5229461"/>
            <a:ext cx="3627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Refers to the size of the feature associated with the least material.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126" y="1339334"/>
            <a:ext cx="386263" cy="31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99" y="2169125"/>
            <a:ext cx="3495957" cy="27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69125"/>
            <a:ext cx="3705225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00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GDT is a language of symbols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 will see an overview of the symbols associated with: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Dimensioning Symbols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Geometric Characteristics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</a:t>
            </a:fld>
            <a:endParaRPr lang="en-US" dirty="0"/>
          </a:p>
        </p:txBody>
      </p:sp>
      <p:pic>
        <p:nvPicPr>
          <p:cNvPr id="1026" name="Picture 2" descr="Image from 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00200"/>
            <a:ext cx="3898900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5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Continuous Feature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462" y="1298561"/>
            <a:ext cx="595313" cy="41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Click to collap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7" b="42553"/>
          <a:stretch/>
        </p:blipFill>
        <p:spPr bwMode="auto">
          <a:xfrm>
            <a:off x="962416" y="2137211"/>
            <a:ext cx="3028168" cy="212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lick to collap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82" r="31525"/>
          <a:stretch/>
        </p:blipFill>
        <p:spPr bwMode="auto">
          <a:xfrm>
            <a:off x="510048" y="4238152"/>
            <a:ext cx="3932903" cy="151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76800" y="1370978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Basic Dimension</a:t>
            </a:r>
            <a:endParaRPr lang="en-US" dirty="0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885" y="1352890"/>
            <a:ext cx="868760" cy="38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9" descr="Click to collap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138" y="2286000"/>
            <a:ext cx="3359494" cy="226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831785" y="5104038"/>
            <a:ext cx="3627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Used to describe a theoretically exact size.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61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8229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Between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533" y="1339334"/>
            <a:ext cx="1219933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 descr="http://cimar.mae.ufl.edu/eml2023_spring2012/pages/hw/hw14_gdt3/Part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32525" r="47855" b="21671"/>
          <a:stretch/>
        </p:blipFill>
        <p:spPr bwMode="auto">
          <a:xfrm>
            <a:off x="1691948" y="1859280"/>
            <a:ext cx="5145958" cy="398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00200" y="1708666"/>
            <a:ext cx="2209800" cy="1110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22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12290"/>
            <a:ext cx="8153400" cy="699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342" y="2362200"/>
            <a:ext cx="30480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4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23</a:t>
            </a:fld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0"/>
            <a:ext cx="1055937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 descr="http://craigharper.com.au/uploaded_images/tick-747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71600"/>
            <a:ext cx="3305175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88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3" t="30394" r="70750" b="27087"/>
          <a:stretch/>
        </p:blipFill>
        <p:spPr bwMode="auto">
          <a:xfrm>
            <a:off x="792480" y="1143000"/>
            <a:ext cx="3322320" cy="437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7" t="26599" r="71083" b="24444"/>
          <a:stretch/>
        </p:blipFill>
        <p:spPr bwMode="auto">
          <a:xfrm>
            <a:off x="4724400" y="1066800"/>
            <a:ext cx="3291840" cy="503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4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Diameter </a:t>
            </a:r>
            <a:r>
              <a:rPr lang="en-US" dirty="0" smtClean="0">
                <a:sym typeface="Symbol"/>
              </a:rPr>
              <a:t>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09800"/>
            <a:ext cx="3733800" cy="292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76800" y="1370978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Radius R </a:t>
            </a:r>
            <a:endParaRPr lang="en-US" dirty="0"/>
          </a:p>
        </p:txBody>
      </p:sp>
      <p:pic>
        <p:nvPicPr>
          <p:cNvPr id="3076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2463412"/>
            <a:ext cx="3607282" cy="215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84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2619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Spherical Diameter S</a:t>
            </a:r>
            <a:r>
              <a:rPr lang="en-US" dirty="0" smtClean="0">
                <a:sym typeface="Symbol"/>
              </a:rPr>
              <a:t>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Spherical Radius SR </a:t>
            </a:r>
            <a:endParaRPr lang="en-US" dirty="0"/>
          </a:p>
        </p:txBody>
      </p:sp>
      <p:pic>
        <p:nvPicPr>
          <p:cNvPr id="4098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67" y="2286000"/>
            <a:ext cx="3436666" cy="298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438" y="2666999"/>
            <a:ext cx="3146124" cy="243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5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3476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Controlled Radius Tolerance CR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2255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Places </a:t>
            </a:r>
            <a:r>
              <a:rPr lang="en-US" dirty="0" smtClean="0">
                <a:sym typeface="Symbol"/>
              </a:rPr>
              <a:t></a:t>
            </a:r>
            <a:endParaRPr lang="en-US" dirty="0"/>
          </a:p>
        </p:txBody>
      </p:sp>
      <p:pic>
        <p:nvPicPr>
          <p:cNvPr id="5122" name="Picture 2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53" y="2286000"/>
            <a:ext cx="3521894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15553" y="4876800"/>
            <a:ext cx="3627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controlled </a:t>
            </a:r>
            <a:r>
              <a:rPr lang="en-US" dirty="0"/>
              <a:t>r</a:t>
            </a:r>
            <a:r>
              <a:rPr lang="en-US" dirty="0" smtClean="0"/>
              <a:t>adius has no ‘reversals’, but is a smooth curve within the tolerance zone.</a:t>
            </a:r>
            <a:endParaRPr lang="en-US" dirty="0"/>
          </a:p>
        </p:txBody>
      </p:sp>
      <p:pic>
        <p:nvPicPr>
          <p:cNvPr id="5124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633" y="1824523"/>
            <a:ext cx="3252070" cy="351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Counterbore/Spotface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Countersink</a:t>
            </a:r>
            <a:endParaRPr lang="en-US" dirty="0"/>
          </a:p>
        </p:txBody>
      </p:sp>
      <p:pic>
        <p:nvPicPr>
          <p:cNvPr id="5124" name="Picture 4" descr="Click to coll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633" y="1824523"/>
            <a:ext cx="3252070" cy="351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666" y="1363604"/>
            <a:ext cx="13239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24523"/>
            <a:ext cx="2601992" cy="378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72" y="1416460"/>
            <a:ext cx="5429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49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Depth/Deep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Dimensions Not to Scale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744" y="1345795"/>
            <a:ext cx="30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10" y="1877961"/>
            <a:ext cx="3648075" cy="38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328" y="1391721"/>
            <a:ext cx="379572" cy="284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 descr="Image from boo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989" y="2038349"/>
            <a:ext cx="2524125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6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Dimensioning Symbols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4038600" cy="4800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339334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Conical taper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37097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Slope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13" y="1334107"/>
            <a:ext cx="8382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23493"/>
            <a:ext cx="3845719" cy="107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890" y="1435514"/>
            <a:ext cx="7239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 descr="Click to collap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2362200"/>
            <a:ext cx="38576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27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mar2005_bw_new">
  <a:themeElements>
    <a:clrScheme name="cimar2005_bw_ne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mar2005_bw_ne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mar2005_bw_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EML2023</Template>
  <TotalTime>114</TotalTime>
  <Words>262</Words>
  <Application>Microsoft Office PowerPoint</Application>
  <PresentationFormat>On-screen Show (4:3)</PresentationFormat>
  <Paragraphs>97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Symbol</vt:lpstr>
      <vt:lpstr>cimar2005_bw_new</vt:lpstr>
      <vt:lpstr>Geometric Dimensioning and Tolerancing</vt:lpstr>
      <vt:lpstr>Introduction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Dimensioning Symbols</vt:lpstr>
      <vt:lpstr>Introduction</vt:lpstr>
      <vt:lpstr>Geometric Characteristics</vt:lpstr>
      <vt:lpstr>Introduction</vt:lpstr>
      <vt:lpstr>Modifying Symbols</vt:lpstr>
      <vt:lpstr>Modifying Symbols</vt:lpstr>
      <vt:lpstr>Modifying Symbols</vt:lpstr>
      <vt:lpstr>Modifying Symbols</vt:lpstr>
      <vt:lpstr>Modifying Symbols</vt:lpstr>
      <vt:lpstr>Evaluation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 Dimensioning and Tolerancing</dc:title>
  <dc:creator>carl</dc:creator>
  <cp:lastModifiedBy>Carl Crane</cp:lastModifiedBy>
  <cp:revision>22</cp:revision>
  <dcterms:created xsi:type="dcterms:W3CDTF">2012-07-11T12:46:56Z</dcterms:created>
  <dcterms:modified xsi:type="dcterms:W3CDTF">2013-07-18T18:59:45Z</dcterms:modified>
</cp:coreProperties>
</file>