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340" r:id="rId3"/>
    <p:sldId id="341" r:id="rId4"/>
    <p:sldId id="257" r:id="rId5"/>
    <p:sldId id="324" r:id="rId6"/>
    <p:sldId id="28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25" r:id="rId15"/>
    <p:sldId id="267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26" r:id="rId27"/>
    <p:sldId id="354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258" r:id="rId36"/>
  </p:sldIdLst>
  <p:sldSz cx="9144000" cy="6858000" type="screen4x3"/>
  <p:notesSz cx="7315200" cy="9601200"/>
  <p:embeddedFontLst>
    <p:embeddedFont>
      <p:font typeface="Cambria Math" panose="02040503050406030204" pitchFamily="18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2706FB-BD46-453C-92C4-623D81F7D84F}" v="552" dt="2025-09-20T23:58:07.718"/>
    <p1510:client id="{FE0107BE-02C2-497B-84B6-91E5784A5ACC}" v="312" dt="2025-09-20T12:28:38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82" autoAdjust="0"/>
    <p:restoredTop sz="96843" autoAdjust="0"/>
  </p:normalViewPr>
  <p:slideViewPr>
    <p:cSldViewPr snapToGrid="0">
      <p:cViewPr varScale="1">
        <p:scale>
          <a:sx n="147" d="100"/>
          <a:sy n="147" d="100"/>
        </p:scale>
        <p:origin x="45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1632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 Kim" userId="4540001_tp_dropbox_plus" providerId="OAuth2" clId="{300A364C-13C0-4B5D-A88B-43EAC7CBE3B0}"/>
    <pc:docChg chg="modSld">
      <pc:chgData name="Nam Kim" userId="4540001_tp_dropbox_plus" providerId="OAuth2" clId="{300A364C-13C0-4B5D-A88B-43EAC7CBE3B0}" dt="2025-09-20T23:58:07.713" v="550"/>
      <pc:docMkLst>
        <pc:docMk/>
      </pc:docMkLst>
      <pc:sldChg chg="addSp delSp modSp">
        <pc:chgData name="Nam Kim" userId="4540001_tp_dropbox_plus" providerId="OAuth2" clId="{300A364C-13C0-4B5D-A88B-43EAC7CBE3B0}" dt="2025-09-20T20:22:05.103" v="332" actId="6549"/>
        <pc:sldMkLst>
          <pc:docMk/>
          <pc:sldMk cId="714231157" sldId="354"/>
        </pc:sldMkLst>
        <pc:spChg chg="mod">
          <ac:chgData name="Nam Kim" userId="4540001_tp_dropbox_plus" providerId="OAuth2" clId="{300A364C-13C0-4B5D-A88B-43EAC7CBE3B0}" dt="2025-09-20T20:22:05.103" v="332" actId="6549"/>
          <ac:spMkLst>
            <pc:docMk/>
            <pc:sldMk cId="714231157" sldId="354"/>
            <ac:spMk id="7" creationId="{C81553C6-231C-BDE2-FF7E-15C708A66028}"/>
          </ac:spMkLst>
        </pc:spChg>
        <pc:spChg chg="add">
          <ac:chgData name="Nam Kim" userId="4540001_tp_dropbox_plus" providerId="OAuth2" clId="{300A364C-13C0-4B5D-A88B-43EAC7CBE3B0}" dt="2025-09-20T20:18:46.928" v="299"/>
          <ac:spMkLst>
            <pc:docMk/>
            <pc:sldMk cId="714231157" sldId="354"/>
            <ac:spMk id="9" creationId="{87E67A93-4E4C-6E19-7A74-B1D7B8FC7F40}"/>
          </ac:spMkLst>
        </pc:spChg>
        <pc:spChg chg="add">
          <ac:chgData name="Nam Kim" userId="4540001_tp_dropbox_plus" providerId="OAuth2" clId="{300A364C-13C0-4B5D-A88B-43EAC7CBE3B0}" dt="2025-09-20T20:18:50.940" v="303"/>
          <ac:spMkLst>
            <pc:docMk/>
            <pc:sldMk cId="714231157" sldId="354"/>
            <ac:spMk id="11" creationId="{52ED9850-68DC-F3C4-5055-902AA14FC185}"/>
          </ac:spMkLst>
        </pc:spChg>
        <pc:graphicFrameChg chg="add del mod">
          <ac:chgData name="Nam Kim" userId="4540001_tp_dropbox_plus" providerId="OAuth2" clId="{300A364C-13C0-4B5D-A88B-43EAC7CBE3B0}" dt="2025-09-20T20:17:24.047" v="274"/>
          <ac:graphicFrameMkLst>
            <pc:docMk/>
            <pc:sldMk cId="714231157" sldId="354"/>
            <ac:graphicFrameMk id="3" creationId="{52ADBF9F-7006-430D-CFF0-5EEE0C9837CE}"/>
          </ac:graphicFrameMkLst>
        </pc:graphicFrameChg>
        <pc:graphicFrameChg chg="add del mod">
          <ac:chgData name="Nam Kim" userId="4540001_tp_dropbox_plus" providerId="OAuth2" clId="{300A364C-13C0-4B5D-A88B-43EAC7CBE3B0}" dt="2025-09-20T20:17:38.201" v="277"/>
          <ac:graphicFrameMkLst>
            <pc:docMk/>
            <pc:sldMk cId="714231157" sldId="354"/>
            <ac:graphicFrameMk id="4" creationId="{BAADE850-57E2-48DD-FC24-3ED62A9C055D}"/>
          </ac:graphicFrameMkLst>
        </pc:graphicFrameChg>
        <pc:graphicFrameChg chg="add del mod">
          <ac:chgData name="Nam Kim" userId="4540001_tp_dropbox_plus" providerId="OAuth2" clId="{300A364C-13C0-4B5D-A88B-43EAC7CBE3B0}" dt="2025-09-20T20:18:08.074" v="280"/>
          <ac:graphicFrameMkLst>
            <pc:docMk/>
            <pc:sldMk cId="714231157" sldId="354"/>
            <ac:graphicFrameMk id="5" creationId="{F5E09EBA-A73D-ECDB-5D69-BCBAD9D01641}"/>
          </ac:graphicFrameMkLst>
        </pc:graphicFrameChg>
        <pc:graphicFrameChg chg="add del mod">
          <ac:chgData name="Nam Kim" userId="4540001_tp_dropbox_plus" providerId="OAuth2" clId="{300A364C-13C0-4B5D-A88B-43EAC7CBE3B0}" dt="2025-09-20T20:18:19.453" v="285"/>
          <ac:graphicFrameMkLst>
            <pc:docMk/>
            <pc:sldMk cId="714231157" sldId="354"/>
            <ac:graphicFrameMk id="6" creationId="{46A3433F-81F2-359D-2D72-55ECD5DED918}"/>
          </ac:graphicFrameMkLst>
        </pc:graphicFrameChg>
        <pc:graphicFrameChg chg="add del mod">
          <ac:chgData name="Nam Kim" userId="4540001_tp_dropbox_plus" providerId="OAuth2" clId="{300A364C-13C0-4B5D-A88B-43EAC7CBE3B0}" dt="2025-09-20T20:18:49.149" v="300"/>
          <ac:graphicFrameMkLst>
            <pc:docMk/>
            <pc:sldMk cId="714231157" sldId="354"/>
            <ac:graphicFrameMk id="8" creationId="{101C6E63-EA48-8493-6F19-14E56E44319C}"/>
          </ac:graphicFrameMkLst>
        </pc:graphicFrameChg>
        <pc:graphicFrameChg chg="add del mod">
          <ac:chgData name="Nam Kim" userId="4540001_tp_dropbox_plus" providerId="OAuth2" clId="{300A364C-13C0-4B5D-A88B-43EAC7CBE3B0}" dt="2025-09-20T20:18:53.930" v="304"/>
          <ac:graphicFrameMkLst>
            <pc:docMk/>
            <pc:sldMk cId="714231157" sldId="354"/>
            <ac:graphicFrameMk id="10" creationId="{94644DB9-A936-FDC4-91C9-014FE9EC5942}"/>
          </ac:graphicFrameMkLst>
        </pc:graphicFrameChg>
        <pc:graphicFrameChg chg="add del mod">
          <ac:chgData name="Nam Kim" userId="4540001_tp_dropbox_plus" providerId="OAuth2" clId="{300A364C-13C0-4B5D-A88B-43EAC7CBE3B0}" dt="2025-09-20T20:19:06.760" v="307"/>
          <ac:graphicFrameMkLst>
            <pc:docMk/>
            <pc:sldMk cId="714231157" sldId="354"/>
            <ac:graphicFrameMk id="12" creationId="{632840E0-EEF2-3821-1256-B3E9B2699E5F}"/>
          </ac:graphicFrameMkLst>
        </pc:graphicFrameChg>
        <pc:graphicFrameChg chg="add del mod">
          <ac:chgData name="Nam Kim" userId="4540001_tp_dropbox_plus" providerId="OAuth2" clId="{300A364C-13C0-4B5D-A88B-43EAC7CBE3B0}" dt="2025-09-20T20:20:01.557" v="312"/>
          <ac:graphicFrameMkLst>
            <pc:docMk/>
            <pc:sldMk cId="714231157" sldId="354"/>
            <ac:graphicFrameMk id="13" creationId="{B2EE3487-29B4-5912-4ED4-A7D9BD5CD7E4}"/>
          </ac:graphicFrameMkLst>
        </pc:graphicFrameChg>
        <pc:graphicFrameChg chg="add del mod">
          <ac:chgData name="Nam Kim" userId="4540001_tp_dropbox_plus" providerId="OAuth2" clId="{300A364C-13C0-4B5D-A88B-43EAC7CBE3B0}" dt="2025-09-20T20:21:05.037" v="316"/>
          <ac:graphicFrameMkLst>
            <pc:docMk/>
            <pc:sldMk cId="714231157" sldId="354"/>
            <ac:graphicFrameMk id="14" creationId="{AC156E80-2903-AFA8-8B4E-C32CAFA54D2B}"/>
          </ac:graphicFrameMkLst>
        </pc:graphicFrameChg>
        <pc:graphicFrameChg chg="add del mod">
          <ac:chgData name="Nam Kim" userId="4540001_tp_dropbox_plus" providerId="OAuth2" clId="{300A364C-13C0-4B5D-A88B-43EAC7CBE3B0}" dt="2025-09-20T20:21:18.894" v="320"/>
          <ac:graphicFrameMkLst>
            <pc:docMk/>
            <pc:sldMk cId="714231157" sldId="354"/>
            <ac:graphicFrameMk id="15" creationId="{B135BFF0-0C6F-BD24-561D-70C8FD7362D2}"/>
          </ac:graphicFrameMkLst>
        </pc:graphicFrameChg>
        <pc:graphicFrameChg chg="add del mod">
          <ac:chgData name="Nam Kim" userId="4540001_tp_dropbox_plus" providerId="OAuth2" clId="{300A364C-13C0-4B5D-A88B-43EAC7CBE3B0}" dt="2025-09-20T20:21:33.978" v="324"/>
          <ac:graphicFrameMkLst>
            <pc:docMk/>
            <pc:sldMk cId="714231157" sldId="354"/>
            <ac:graphicFrameMk id="16" creationId="{37331971-AA29-991C-29C8-8AB8DF05FC09}"/>
          </ac:graphicFrameMkLst>
        </pc:graphicFrameChg>
      </pc:sldChg>
      <pc:sldChg chg="addSp delSp modSp">
        <pc:chgData name="Nam Kim" userId="4540001_tp_dropbox_plus" providerId="OAuth2" clId="{300A364C-13C0-4B5D-A88B-43EAC7CBE3B0}" dt="2025-09-20T19:31:51.469" v="9" actId="6549"/>
        <pc:sldMkLst>
          <pc:docMk/>
          <pc:sldMk cId="1674580224" sldId="366"/>
        </pc:sldMkLst>
        <pc:spChg chg="mod">
          <ac:chgData name="Nam Kim" userId="4540001_tp_dropbox_plus" providerId="OAuth2" clId="{300A364C-13C0-4B5D-A88B-43EAC7CBE3B0}" dt="2025-09-20T19:29:47.189" v="0"/>
          <ac:spMkLst>
            <pc:docMk/>
            <pc:sldMk cId="1674580224" sldId="366"/>
            <ac:spMk id="2" creationId="{1F4A5795-B0B4-FC83-2517-C9A90B686474}"/>
          </ac:spMkLst>
        </pc:spChg>
        <pc:spChg chg="mod">
          <ac:chgData name="Nam Kim" userId="4540001_tp_dropbox_plus" providerId="OAuth2" clId="{300A364C-13C0-4B5D-A88B-43EAC7CBE3B0}" dt="2025-09-20T19:31:51.469" v="9" actId="6549"/>
          <ac:spMkLst>
            <pc:docMk/>
            <pc:sldMk cId="1674580224" sldId="366"/>
            <ac:spMk id="3" creationId="{1F7014DC-3815-054B-5C23-51560C237972}"/>
          </ac:spMkLst>
        </pc:spChg>
        <pc:graphicFrameChg chg="add del mod">
          <ac:chgData name="Nam Kim" userId="4540001_tp_dropbox_plus" providerId="OAuth2" clId="{300A364C-13C0-4B5D-A88B-43EAC7CBE3B0}" dt="2025-09-20T19:31:05.808" v="3"/>
          <ac:graphicFrameMkLst>
            <pc:docMk/>
            <pc:sldMk cId="1674580224" sldId="366"/>
            <ac:graphicFrameMk id="6" creationId="{0A58917A-89B6-302B-5CFC-B560427E19D7}"/>
          </ac:graphicFrameMkLst>
        </pc:graphicFrameChg>
        <pc:graphicFrameChg chg="add del mod">
          <ac:chgData name="Nam Kim" userId="4540001_tp_dropbox_plus" providerId="OAuth2" clId="{300A364C-13C0-4B5D-A88B-43EAC7CBE3B0}" dt="2025-09-20T19:31:48.319" v="7"/>
          <ac:graphicFrameMkLst>
            <pc:docMk/>
            <pc:sldMk cId="1674580224" sldId="366"/>
            <ac:graphicFrameMk id="7" creationId="{F95DE368-0223-F40A-B080-905A69F3420C}"/>
          </ac:graphicFrameMkLst>
        </pc:graphicFrameChg>
        <pc:picChg chg="add mod">
          <ac:chgData name="Nam Kim" userId="4540001_tp_dropbox_plus" providerId="OAuth2" clId="{300A364C-13C0-4B5D-A88B-43EAC7CBE3B0}" dt="2025-09-20T19:30:06.452" v="1" actId="931"/>
          <ac:picMkLst>
            <pc:docMk/>
            <pc:sldMk cId="1674580224" sldId="366"/>
            <ac:picMk id="5" creationId="{B103F390-0D30-1A77-EB59-64E82841CFCA}"/>
          </ac:picMkLst>
        </pc:picChg>
      </pc:sldChg>
      <pc:sldChg chg="addSp delSp modSp">
        <pc:chgData name="Nam Kim" userId="4540001_tp_dropbox_plus" providerId="OAuth2" clId="{300A364C-13C0-4B5D-A88B-43EAC7CBE3B0}" dt="2025-09-20T19:37:18.766" v="82" actId="20577"/>
        <pc:sldMkLst>
          <pc:docMk/>
          <pc:sldMk cId="2628047830" sldId="367"/>
        </pc:sldMkLst>
        <pc:spChg chg="mod">
          <ac:chgData name="Nam Kim" userId="4540001_tp_dropbox_plus" providerId="OAuth2" clId="{300A364C-13C0-4B5D-A88B-43EAC7CBE3B0}" dt="2025-09-20T19:35:44.991" v="46"/>
          <ac:spMkLst>
            <pc:docMk/>
            <pc:sldMk cId="2628047830" sldId="367"/>
            <ac:spMk id="3" creationId="{65B19A74-B8E6-C76C-4265-899F9BF4FB58}"/>
          </ac:spMkLst>
        </pc:spChg>
        <pc:spChg chg="add mod">
          <ac:chgData name="Nam Kim" userId="4540001_tp_dropbox_plus" providerId="OAuth2" clId="{300A364C-13C0-4B5D-A88B-43EAC7CBE3B0}" dt="2025-09-20T19:33:30.869" v="24" actId="113"/>
          <ac:spMkLst>
            <pc:docMk/>
            <pc:sldMk cId="2628047830" sldId="367"/>
            <ac:spMk id="4" creationId="{97781ACD-F22C-ADF1-1DB0-0B4B56CCA11B}"/>
          </ac:spMkLst>
        </pc:spChg>
        <pc:spChg chg="add mod">
          <ac:chgData name="Nam Kim" userId="4540001_tp_dropbox_plus" providerId="OAuth2" clId="{300A364C-13C0-4B5D-A88B-43EAC7CBE3B0}" dt="2025-09-20T19:33:27.026" v="21" actId="113"/>
          <ac:spMkLst>
            <pc:docMk/>
            <pc:sldMk cId="2628047830" sldId="367"/>
            <ac:spMk id="6" creationId="{5D6161D7-0A4E-D7B4-7424-9CA18A77715B}"/>
          </ac:spMkLst>
        </pc:spChg>
        <pc:spChg chg="add mod">
          <ac:chgData name="Nam Kim" userId="4540001_tp_dropbox_plus" providerId="OAuth2" clId="{300A364C-13C0-4B5D-A88B-43EAC7CBE3B0}" dt="2025-09-20T19:34:41.024" v="29" actId="403"/>
          <ac:spMkLst>
            <pc:docMk/>
            <pc:sldMk cId="2628047830" sldId="367"/>
            <ac:spMk id="8" creationId="{9EBA2B39-6B44-17E2-CB55-DC4BC9034816}"/>
          </ac:spMkLst>
        </pc:spChg>
        <pc:spChg chg="add mod">
          <ac:chgData name="Nam Kim" userId="4540001_tp_dropbox_plus" providerId="OAuth2" clId="{300A364C-13C0-4B5D-A88B-43EAC7CBE3B0}" dt="2025-09-20T19:34:54.741" v="34" actId="403"/>
          <ac:spMkLst>
            <pc:docMk/>
            <pc:sldMk cId="2628047830" sldId="367"/>
            <ac:spMk id="10" creationId="{37F96CDF-17B8-5775-B3FE-70D4DC9764E8}"/>
          </ac:spMkLst>
        </pc:spChg>
        <pc:spChg chg="add mod">
          <ac:chgData name="Nam Kim" userId="4540001_tp_dropbox_plus" providerId="OAuth2" clId="{300A364C-13C0-4B5D-A88B-43EAC7CBE3B0}" dt="2025-09-20T19:35:25.722" v="39" actId="403"/>
          <ac:spMkLst>
            <pc:docMk/>
            <pc:sldMk cId="2628047830" sldId="367"/>
            <ac:spMk id="12" creationId="{6DB9940D-04CB-FEDB-488F-745FB684026D}"/>
          </ac:spMkLst>
        </pc:spChg>
        <pc:spChg chg="add del">
          <ac:chgData name="Nam Kim" userId="4540001_tp_dropbox_plus" providerId="OAuth2" clId="{300A364C-13C0-4B5D-A88B-43EAC7CBE3B0}" dt="2025-09-20T19:35:41.265" v="43"/>
          <ac:spMkLst>
            <pc:docMk/>
            <pc:sldMk cId="2628047830" sldId="367"/>
            <ac:spMk id="16" creationId="{10D6E330-4459-73FB-5295-23C8664D10AF}"/>
          </ac:spMkLst>
        </pc:spChg>
        <pc:spChg chg="add mod">
          <ac:chgData name="Nam Kim" userId="4540001_tp_dropbox_plus" providerId="OAuth2" clId="{300A364C-13C0-4B5D-A88B-43EAC7CBE3B0}" dt="2025-09-20T19:35:55.247" v="52" actId="403"/>
          <ac:spMkLst>
            <pc:docMk/>
            <pc:sldMk cId="2628047830" sldId="367"/>
            <ac:spMk id="18" creationId="{584DA0A3-C557-112F-351A-2FE72559DB79}"/>
          </ac:spMkLst>
        </pc:spChg>
        <pc:spChg chg="add mod">
          <ac:chgData name="Nam Kim" userId="4540001_tp_dropbox_plus" providerId="OAuth2" clId="{300A364C-13C0-4B5D-A88B-43EAC7CBE3B0}" dt="2025-09-20T19:36:39.669" v="57" actId="403"/>
          <ac:spMkLst>
            <pc:docMk/>
            <pc:sldMk cId="2628047830" sldId="367"/>
            <ac:spMk id="20" creationId="{D997881F-C60C-BAF8-0A34-3AECD0E5A449}"/>
          </ac:spMkLst>
        </pc:spChg>
        <pc:spChg chg="add mod">
          <ac:chgData name="Nam Kim" userId="4540001_tp_dropbox_plus" providerId="OAuth2" clId="{300A364C-13C0-4B5D-A88B-43EAC7CBE3B0}" dt="2025-09-20T19:37:18.766" v="82" actId="20577"/>
          <ac:spMkLst>
            <pc:docMk/>
            <pc:sldMk cId="2628047830" sldId="367"/>
            <ac:spMk id="22" creationId="{E0485468-E795-0C3E-1B74-93CB951413E9}"/>
          </ac:spMkLst>
        </pc:spChg>
        <pc:graphicFrameChg chg="add del mod">
          <ac:chgData name="Nam Kim" userId="4540001_tp_dropbox_plus" providerId="OAuth2" clId="{300A364C-13C0-4B5D-A88B-43EAC7CBE3B0}" dt="2025-09-20T19:32:56.102" v="12"/>
          <ac:graphicFrameMkLst>
            <pc:docMk/>
            <pc:sldMk cId="2628047830" sldId="367"/>
            <ac:graphicFrameMk id="5" creationId="{98BB88B8-1B83-1FFF-8490-C6804986AC54}"/>
          </ac:graphicFrameMkLst>
        </pc:graphicFrameChg>
        <pc:graphicFrameChg chg="add del mod">
          <ac:chgData name="Nam Kim" userId="4540001_tp_dropbox_plus" providerId="OAuth2" clId="{300A364C-13C0-4B5D-A88B-43EAC7CBE3B0}" dt="2025-09-20T19:33:12.540" v="17"/>
          <ac:graphicFrameMkLst>
            <pc:docMk/>
            <pc:sldMk cId="2628047830" sldId="367"/>
            <ac:graphicFrameMk id="7" creationId="{A534AF12-2311-515E-A2A8-888D988E277F}"/>
          </ac:graphicFrameMkLst>
        </pc:graphicFrameChg>
        <pc:graphicFrameChg chg="add del mod">
          <ac:chgData name="Nam Kim" userId="4540001_tp_dropbox_plus" providerId="OAuth2" clId="{300A364C-13C0-4B5D-A88B-43EAC7CBE3B0}" dt="2025-09-20T19:34:37.375" v="27"/>
          <ac:graphicFrameMkLst>
            <pc:docMk/>
            <pc:sldMk cId="2628047830" sldId="367"/>
            <ac:graphicFrameMk id="9" creationId="{E44FC546-1369-8C6A-21C9-CF6A1836A1A6}"/>
          </ac:graphicFrameMkLst>
        </pc:graphicFrameChg>
        <pc:graphicFrameChg chg="add del mod">
          <ac:chgData name="Nam Kim" userId="4540001_tp_dropbox_plus" providerId="OAuth2" clId="{300A364C-13C0-4B5D-A88B-43EAC7CBE3B0}" dt="2025-09-20T19:34:50.300" v="32"/>
          <ac:graphicFrameMkLst>
            <pc:docMk/>
            <pc:sldMk cId="2628047830" sldId="367"/>
            <ac:graphicFrameMk id="11" creationId="{F36A9042-B40F-EAA6-A6F6-8FDB7A283E6C}"/>
          </ac:graphicFrameMkLst>
        </pc:graphicFrameChg>
        <pc:graphicFrameChg chg="add del mod">
          <ac:chgData name="Nam Kim" userId="4540001_tp_dropbox_plus" providerId="OAuth2" clId="{300A364C-13C0-4B5D-A88B-43EAC7CBE3B0}" dt="2025-09-20T19:35:21.484" v="37"/>
          <ac:graphicFrameMkLst>
            <pc:docMk/>
            <pc:sldMk cId="2628047830" sldId="367"/>
            <ac:graphicFrameMk id="13" creationId="{CFC55071-877C-AF0D-31D5-C3CB307EE134}"/>
          </ac:graphicFrameMkLst>
        </pc:graphicFrameChg>
        <pc:graphicFrameChg chg="add del mod">
          <ac:chgData name="Nam Kim" userId="4540001_tp_dropbox_plus" providerId="OAuth2" clId="{300A364C-13C0-4B5D-A88B-43EAC7CBE3B0}" dt="2025-09-20T19:35:41.265" v="43"/>
          <ac:graphicFrameMkLst>
            <pc:docMk/>
            <pc:sldMk cId="2628047830" sldId="367"/>
            <ac:graphicFrameMk id="14" creationId="{1EE319B1-B1D0-046D-B98E-7302626423B8}"/>
          </ac:graphicFrameMkLst>
        </pc:graphicFrameChg>
        <pc:graphicFrameChg chg="add del mod">
          <ac:chgData name="Nam Kim" userId="4540001_tp_dropbox_plus" providerId="OAuth2" clId="{300A364C-13C0-4B5D-A88B-43EAC7CBE3B0}" dt="2025-09-20T19:35:46.706" v="47"/>
          <ac:graphicFrameMkLst>
            <pc:docMk/>
            <pc:sldMk cId="2628047830" sldId="367"/>
            <ac:graphicFrameMk id="17" creationId="{7D7496A6-12AE-AAF3-4278-8B496707F78F}"/>
          </ac:graphicFrameMkLst>
        </pc:graphicFrameChg>
        <pc:graphicFrameChg chg="add del mod">
          <ac:chgData name="Nam Kim" userId="4540001_tp_dropbox_plus" providerId="OAuth2" clId="{300A364C-13C0-4B5D-A88B-43EAC7CBE3B0}" dt="2025-09-20T19:35:51.441" v="50"/>
          <ac:graphicFrameMkLst>
            <pc:docMk/>
            <pc:sldMk cId="2628047830" sldId="367"/>
            <ac:graphicFrameMk id="19" creationId="{460FD26B-C24F-F6AA-3A27-7C459C7BC7D0}"/>
          </ac:graphicFrameMkLst>
        </pc:graphicFrameChg>
        <pc:graphicFrameChg chg="add del mod">
          <ac:chgData name="Nam Kim" userId="4540001_tp_dropbox_plus" providerId="OAuth2" clId="{300A364C-13C0-4B5D-A88B-43EAC7CBE3B0}" dt="2025-09-20T19:36:35.236" v="55"/>
          <ac:graphicFrameMkLst>
            <pc:docMk/>
            <pc:sldMk cId="2628047830" sldId="367"/>
            <ac:graphicFrameMk id="21" creationId="{52481FE7-633F-0950-A93D-EE390EE72425}"/>
          </ac:graphicFrameMkLst>
        </pc:graphicFrameChg>
        <pc:graphicFrameChg chg="add del mod">
          <ac:chgData name="Nam Kim" userId="4540001_tp_dropbox_plus" providerId="OAuth2" clId="{300A364C-13C0-4B5D-A88B-43EAC7CBE3B0}" dt="2025-09-20T19:36:54.974" v="60"/>
          <ac:graphicFrameMkLst>
            <pc:docMk/>
            <pc:sldMk cId="2628047830" sldId="367"/>
            <ac:graphicFrameMk id="23" creationId="{389F0076-D975-3054-BE97-03F4DFF57BAC}"/>
          </ac:graphicFrameMkLst>
        </pc:graphicFrameChg>
      </pc:sldChg>
      <pc:sldChg chg="addSp delSp modSp">
        <pc:chgData name="Nam Kim" userId="4540001_tp_dropbox_plus" providerId="OAuth2" clId="{300A364C-13C0-4B5D-A88B-43EAC7CBE3B0}" dt="2025-09-20T19:42:13.702" v="149" actId="403"/>
        <pc:sldMkLst>
          <pc:docMk/>
          <pc:sldMk cId="3678157305" sldId="368"/>
        </pc:sldMkLst>
        <pc:spChg chg="mod">
          <ac:chgData name="Nam Kim" userId="4540001_tp_dropbox_plus" providerId="OAuth2" clId="{300A364C-13C0-4B5D-A88B-43EAC7CBE3B0}" dt="2025-09-20T19:37:59.148" v="83"/>
          <ac:spMkLst>
            <pc:docMk/>
            <pc:sldMk cId="3678157305" sldId="368"/>
            <ac:spMk id="2" creationId="{5C3277B2-70E1-2A00-5A39-3B24BB6333B2}"/>
          </ac:spMkLst>
        </pc:spChg>
        <pc:spChg chg="mod">
          <ac:chgData name="Nam Kim" userId="4540001_tp_dropbox_plus" providerId="OAuth2" clId="{300A364C-13C0-4B5D-A88B-43EAC7CBE3B0}" dt="2025-09-20T19:39:21.026" v="108" actId="404"/>
          <ac:spMkLst>
            <pc:docMk/>
            <pc:sldMk cId="3678157305" sldId="368"/>
            <ac:spMk id="3" creationId="{0CE19307-400B-D96D-58E0-3FE062FDC281}"/>
          </ac:spMkLst>
        </pc:spChg>
        <pc:spChg chg="add mod">
          <ac:chgData name="Nam Kim" userId="4540001_tp_dropbox_plus" providerId="OAuth2" clId="{300A364C-13C0-4B5D-A88B-43EAC7CBE3B0}" dt="2025-09-20T19:39:44.352" v="114"/>
          <ac:spMkLst>
            <pc:docMk/>
            <pc:sldMk cId="3678157305" sldId="368"/>
            <ac:spMk id="11" creationId="{7B77E5E7-810D-C53C-4CDA-245A9EE7C37C}"/>
          </ac:spMkLst>
        </pc:spChg>
        <pc:spChg chg="add mod">
          <ac:chgData name="Nam Kim" userId="4540001_tp_dropbox_plus" providerId="OAuth2" clId="{300A364C-13C0-4B5D-A88B-43EAC7CBE3B0}" dt="2025-09-20T19:40:07.143" v="119" actId="403"/>
          <ac:spMkLst>
            <pc:docMk/>
            <pc:sldMk cId="3678157305" sldId="368"/>
            <ac:spMk id="13" creationId="{ED1239E2-D041-06FA-8B62-1B97E00307CF}"/>
          </ac:spMkLst>
        </pc:spChg>
        <pc:spChg chg="add mod">
          <ac:chgData name="Nam Kim" userId="4540001_tp_dropbox_plus" providerId="OAuth2" clId="{300A364C-13C0-4B5D-A88B-43EAC7CBE3B0}" dt="2025-09-20T19:40:26.771" v="124" actId="403"/>
          <ac:spMkLst>
            <pc:docMk/>
            <pc:sldMk cId="3678157305" sldId="368"/>
            <ac:spMk id="15" creationId="{6B5CC64A-CBD2-E509-7D18-B25DE67B70A3}"/>
          </ac:spMkLst>
        </pc:spChg>
        <pc:spChg chg="add mod">
          <ac:chgData name="Nam Kim" userId="4540001_tp_dropbox_plus" providerId="OAuth2" clId="{300A364C-13C0-4B5D-A88B-43EAC7CBE3B0}" dt="2025-09-20T19:40:40.020" v="129" actId="403"/>
          <ac:spMkLst>
            <pc:docMk/>
            <pc:sldMk cId="3678157305" sldId="368"/>
            <ac:spMk id="17" creationId="{9903A0CA-D308-DC9A-0DEC-F974C05A7EFA}"/>
          </ac:spMkLst>
        </pc:spChg>
        <pc:spChg chg="add mod">
          <ac:chgData name="Nam Kim" userId="4540001_tp_dropbox_plus" providerId="OAuth2" clId="{300A364C-13C0-4B5D-A88B-43EAC7CBE3B0}" dt="2025-09-20T19:41:07.211" v="134" actId="403"/>
          <ac:spMkLst>
            <pc:docMk/>
            <pc:sldMk cId="3678157305" sldId="368"/>
            <ac:spMk id="19" creationId="{D4F3FC06-C9FF-F666-D395-5CF66B6AE16C}"/>
          </ac:spMkLst>
        </pc:spChg>
        <pc:spChg chg="add mod">
          <ac:chgData name="Nam Kim" userId="4540001_tp_dropbox_plus" providerId="OAuth2" clId="{300A364C-13C0-4B5D-A88B-43EAC7CBE3B0}" dt="2025-09-20T19:41:26.219" v="139" actId="403"/>
          <ac:spMkLst>
            <pc:docMk/>
            <pc:sldMk cId="3678157305" sldId="368"/>
            <ac:spMk id="21" creationId="{D1907488-ED9E-D4ED-6849-E66374870F93}"/>
          </ac:spMkLst>
        </pc:spChg>
        <pc:spChg chg="add mod">
          <ac:chgData name="Nam Kim" userId="4540001_tp_dropbox_plus" providerId="OAuth2" clId="{300A364C-13C0-4B5D-A88B-43EAC7CBE3B0}" dt="2025-09-20T19:41:53.082" v="144" actId="403"/>
          <ac:spMkLst>
            <pc:docMk/>
            <pc:sldMk cId="3678157305" sldId="368"/>
            <ac:spMk id="23" creationId="{827CFE70-A2C5-9B49-B08E-323133134C98}"/>
          </ac:spMkLst>
        </pc:spChg>
        <pc:spChg chg="add mod">
          <ac:chgData name="Nam Kim" userId="4540001_tp_dropbox_plus" providerId="OAuth2" clId="{300A364C-13C0-4B5D-A88B-43EAC7CBE3B0}" dt="2025-09-20T19:42:13.702" v="149" actId="403"/>
          <ac:spMkLst>
            <pc:docMk/>
            <pc:sldMk cId="3678157305" sldId="368"/>
            <ac:spMk id="25" creationId="{F28216D4-FD04-ABFB-0A7D-9CF69C8DB6EA}"/>
          </ac:spMkLst>
        </pc:spChg>
        <pc:graphicFrameChg chg="add del mod">
          <ac:chgData name="Nam Kim" userId="4540001_tp_dropbox_plus" providerId="OAuth2" clId="{300A364C-13C0-4B5D-A88B-43EAC7CBE3B0}" dt="2025-09-20T19:38:10.419" v="85"/>
          <ac:graphicFrameMkLst>
            <pc:docMk/>
            <pc:sldMk cId="3678157305" sldId="368"/>
            <ac:graphicFrameMk id="4" creationId="{E31D4AF4-F8D0-ED04-6938-0819B8B1D5C9}"/>
          </ac:graphicFrameMkLst>
        </pc:graphicFrameChg>
        <pc:graphicFrameChg chg="add del mod">
          <ac:chgData name="Nam Kim" userId="4540001_tp_dropbox_plus" providerId="OAuth2" clId="{300A364C-13C0-4B5D-A88B-43EAC7CBE3B0}" dt="2025-09-20T19:38:20.581" v="88"/>
          <ac:graphicFrameMkLst>
            <pc:docMk/>
            <pc:sldMk cId="3678157305" sldId="368"/>
            <ac:graphicFrameMk id="5" creationId="{6D1964A6-9515-B7A7-9778-41845803C67F}"/>
          </ac:graphicFrameMkLst>
        </pc:graphicFrameChg>
        <pc:graphicFrameChg chg="add del mod">
          <ac:chgData name="Nam Kim" userId="4540001_tp_dropbox_plus" providerId="OAuth2" clId="{300A364C-13C0-4B5D-A88B-43EAC7CBE3B0}" dt="2025-09-20T19:38:29.843" v="91"/>
          <ac:graphicFrameMkLst>
            <pc:docMk/>
            <pc:sldMk cId="3678157305" sldId="368"/>
            <ac:graphicFrameMk id="6" creationId="{35FB4BB5-8CF1-BC0F-656D-FB4D4F0F2BAA}"/>
          </ac:graphicFrameMkLst>
        </pc:graphicFrameChg>
        <pc:graphicFrameChg chg="add del mod">
          <ac:chgData name="Nam Kim" userId="4540001_tp_dropbox_plus" providerId="OAuth2" clId="{300A364C-13C0-4B5D-A88B-43EAC7CBE3B0}" dt="2025-09-20T19:38:42.928" v="96"/>
          <ac:graphicFrameMkLst>
            <pc:docMk/>
            <pc:sldMk cId="3678157305" sldId="368"/>
            <ac:graphicFrameMk id="7" creationId="{04F12382-1E4A-EB81-E2F9-CAA5F3C022E9}"/>
          </ac:graphicFrameMkLst>
        </pc:graphicFrameChg>
        <pc:graphicFrameChg chg="add del mod">
          <ac:chgData name="Nam Kim" userId="4540001_tp_dropbox_plus" providerId="OAuth2" clId="{300A364C-13C0-4B5D-A88B-43EAC7CBE3B0}" dt="2025-09-20T19:38:50.652" v="99"/>
          <ac:graphicFrameMkLst>
            <pc:docMk/>
            <pc:sldMk cId="3678157305" sldId="368"/>
            <ac:graphicFrameMk id="8" creationId="{4E19E2E4-2EF4-AAF5-DB86-84A096728BE6}"/>
          </ac:graphicFrameMkLst>
        </pc:graphicFrameChg>
        <pc:graphicFrameChg chg="add del mod">
          <ac:chgData name="Nam Kim" userId="4540001_tp_dropbox_plus" providerId="OAuth2" clId="{300A364C-13C0-4B5D-A88B-43EAC7CBE3B0}" dt="2025-09-20T19:39:00.639" v="103"/>
          <ac:graphicFrameMkLst>
            <pc:docMk/>
            <pc:sldMk cId="3678157305" sldId="368"/>
            <ac:graphicFrameMk id="9" creationId="{2B5684D0-697E-41F2-64CE-D715CEF3438C}"/>
          </ac:graphicFrameMkLst>
        </pc:graphicFrameChg>
        <pc:graphicFrameChg chg="add del mod">
          <ac:chgData name="Nam Kim" userId="4540001_tp_dropbox_plus" providerId="OAuth2" clId="{300A364C-13C0-4B5D-A88B-43EAC7CBE3B0}" dt="2025-09-20T19:39:16.222" v="106"/>
          <ac:graphicFrameMkLst>
            <pc:docMk/>
            <pc:sldMk cId="3678157305" sldId="368"/>
            <ac:graphicFrameMk id="10" creationId="{2B426800-5EA1-FFBA-8C39-29665BB193AA}"/>
          </ac:graphicFrameMkLst>
        </pc:graphicFrameChg>
        <pc:graphicFrameChg chg="add del mod">
          <ac:chgData name="Nam Kim" userId="4540001_tp_dropbox_plus" providerId="OAuth2" clId="{300A364C-13C0-4B5D-A88B-43EAC7CBE3B0}" dt="2025-09-20T19:39:37.302" v="111"/>
          <ac:graphicFrameMkLst>
            <pc:docMk/>
            <pc:sldMk cId="3678157305" sldId="368"/>
            <ac:graphicFrameMk id="12" creationId="{9C6D747F-982E-2BD1-E658-966BE88DE296}"/>
          </ac:graphicFrameMkLst>
        </pc:graphicFrameChg>
        <pc:graphicFrameChg chg="add del mod">
          <ac:chgData name="Nam Kim" userId="4540001_tp_dropbox_plus" providerId="OAuth2" clId="{300A364C-13C0-4B5D-A88B-43EAC7CBE3B0}" dt="2025-09-20T19:40:01.737" v="117"/>
          <ac:graphicFrameMkLst>
            <pc:docMk/>
            <pc:sldMk cId="3678157305" sldId="368"/>
            <ac:graphicFrameMk id="14" creationId="{F8B5E450-1E37-9595-EFE8-78AF95EE79DC}"/>
          </ac:graphicFrameMkLst>
        </pc:graphicFrameChg>
        <pc:graphicFrameChg chg="add del mod">
          <ac:chgData name="Nam Kim" userId="4540001_tp_dropbox_plus" providerId="OAuth2" clId="{300A364C-13C0-4B5D-A88B-43EAC7CBE3B0}" dt="2025-09-20T19:40:21.813" v="122"/>
          <ac:graphicFrameMkLst>
            <pc:docMk/>
            <pc:sldMk cId="3678157305" sldId="368"/>
            <ac:graphicFrameMk id="16" creationId="{BC02D709-AE3C-C51B-A290-8F6EA5749FD8}"/>
          </ac:graphicFrameMkLst>
        </pc:graphicFrameChg>
        <pc:graphicFrameChg chg="add del mod">
          <ac:chgData name="Nam Kim" userId="4540001_tp_dropbox_plus" providerId="OAuth2" clId="{300A364C-13C0-4B5D-A88B-43EAC7CBE3B0}" dt="2025-09-20T19:40:35.756" v="127"/>
          <ac:graphicFrameMkLst>
            <pc:docMk/>
            <pc:sldMk cId="3678157305" sldId="368"/>
            <ac:graphicFrameMk id="18" creationId="{D366D313-D49C-5BDF-CA3E-A6E352CF96E0}"/>
          </ac:graphicFrameMkLst>
        </pc:graphicFrameChg>
        <pc:graphicFrameChg chg="add del mod">
          <ac:chgData name="Nam Kim" userId="4540001_tp_dropbox_plus" providerId="OAuth2" clId="{300A364C-13C0-4B5D-A88B-43EAC7CBE3B0}" dt="2025-09-20T19:41:03.317" v="132"/>
          <ac:graphicFrameMkLst>
            <pc:docMk/>
            <pc:sldMk cId="3678157305" sldId="368"/>
            <ac:graphicFrameMk id="20" creationId="{F58D2904-C529-F3A1-AABA-B8E6BAA0977C}"/>
          </ac:graphicFrameMkLst>
        </pc:graphicFrameChg>
        <pc:graphicFrameChg chg="add del mod">
          <ac:chgData name="Nam Kim" userId="4540001_tp_dropbox_plus" providerId="OAuth2" clId="{300A364C-13C0-4B5D-A88B-43EAC7CBE3B0}" dt="2025-09-20T19:41:22.360" v="137"/>
          <ac:graphicFrameMkLst>
            <pc:docMk/>
            <pc:sldMk cId="3678157305" sldId="368"/>
            <ac:graphicFrameMk id="22" creationId="{8F1B5E03-7A18-2579-E706-45291EA1E033}"/>
          </ac:graphicFrameMkLst>
        </pc:graphicFrameChg>
        <pc:graphicFrameChg chg="add del mod">
          <ac:chgData name="Nam Kim" userId="4540001_tp_dropbox_plus" providerId="OAuth2" clId="{300A364C-13C0-4B5D-A88B-43EAC7CBE3B0}" dt="2025-09-20T19:41:49.548" v="142"/>
          <ac:graphicFrameMkLst>
            <pc:docMk/>
            <pc:sldMk cId="3678157305" sldId="368"/>
            <ac:graphicFrameMk id="24" creationId="{0E8A8FEA-6F13-0966-B0B5-6C1688450AA0}"/>
          </ac:graphicFrameMkLst>
        </pc:graphicFrameChg>
        <pc:graphicFrameChg chg="add del mod">
          <ac:chgData name="Nam Kim" userId="4540001_tp_dropbox_plus" providerId="OAuth2" clId="{300A364C-13C0-4B5D-A88B-43EAC7CBE3B0}" dt="2025-09-20T19:42:07.958" v="147"/>
          <ac:graphicFrameMkLst>
            <pc:docMk/>
            <pc:sldMk cId="3678157305" sldId="368"/>
            <ac:graphicFrameMk id="26" creationId="{FFB1C6C6-3AB7-0A68-4738-577D87A6F9F0}"/>
          </ac:graphicFrameMkLst>
        </pc:graphicFrameChg>
      </pc:sldChg>
      <pc:sldChg chg="addSp delSp modSp">
        <pc:chgData name="Nam Kim" userId="4540001_tp_dropbox_plus" providerId="OAuth2" clId="{300A364C-13C0-4B5D-A88B-43EAC7CBE3B0}" dt="2025-09-20T19:47:13.014" v="199"/>
        <pc:sldMkLst>
          <pc:docMk/>
          <pc:sldMk cId="3087459101" sldId="369"/>
        </pc:sldMkLst>
        <pc:spChg chg="mod">
          <ac:chgData name="Nam Kim" userId="4540001_tp_dropbox_plus" providerId="OAuth2" clId="{300A364C-13C0-4B5D-A88B-43EAC7CBE3B0}" dt="2025-09-20T19:42:34.254" v="150"/>
          <ac:spMkLst>
            <pc:docMk/>
            <pc:sldMk cId="3087459101" sldId="369"/>
            <ac:spMk id="2" creationId="{35EE1EF2-C0A7-5042-F861-A872636B0F59}"/>
          </ac:spMkLst>
        </pc:spChg>
        <pc:spChg chg="mod">
          <ac:chgData name="Nam Kim" userId="4540001_tp_dropbox_plus" providerId="OAuth2" clId="{300A364C-13C0-4B5D-A88B-43EAC7CBE3B0}" dt="2025-09-20T19:45:07.926" v="180" actId="20577"/>
          <ac:spMkLst>
            <pc:docMk/>
            <pc:sldMk cId="3087459101" sldId="369"/>
            <ac:spMk id="3" creationId="{F1CD8CEE-4C37-DC01-2BA0-6DC0C7CC99D2}"/>
          </ac:spMkLst>
        </pc:spChg>
        <pc:spChg chg="add mod">
          <ac:chgData name="Nam Kim" userId="4540001_tp_dropbox_plus" providerId="OAuth2" clId="{300A364C-13C0-4B5D-A88B-43EAC7CBE3B0}" dt="2025-09-20T19:45:27.622" v="185" actId="403"/>
          <ac:spMkLst>
            <pc:docMk/>
            <pc:sldMk cId="3087459101" sldId="369"/>
            <ac:spMk id="8" creationId="{A4657583-17F8-9ECB-9781-C0C98D93C1AA}"/>
          </ac:spMkLst>
        </pc:spChg>
        <pc:spChg chg="add mod">
          <ac:chgData name="Nam Kim" userId="4540001_tp_dropbox_plus" providerId="OAuth2" clId="{300A364C-13C0-4B5D-A88B-43EAC7CBE3B0}" dt="2025-09-20T19:45:40.352" v="190" actId="403"/>
          <ac:spMkLst>
            <pc:docMk/>
            <pc:sldMk cId="3087459101" sldId="369"/>
            <ac:spMk id="10" creationId="{DC110BB6-626D-D7DF-E116-3456DA34E953}"/>
          </ac:spMkLst>
        </pc:spChg>
        <pc:spChg chg="add mod">
          <ac:chgData name="Nam Kim" userId="4540001_tp_dropbox_plus" providerId="OAuth2" clId="{300A364C-13C0-4B5D-A88B-43EAC7CBE3B0}" dt="2025-09-20T19:46:30.319" v="195" actId="403"/>
          <ac:spMkLst>
            <pc:docMk/>
            <pc:sldMk cId="3087459101" sldId="369"/>
            <ac:spMk id="12" creationId="{1A06A307-0948-2888-4C2D-DA1216CCC5C1}"/>
          </ac:spMkLst>
        </pc:spChg>
        <pc:spChg chg="add mod">
          <ac:chgData name="Nam Kim" userId="4540001_tp_dropbox_plus" providerId="OAuth2" clId="{300A364C-13C0-4B5D-A88B-43EAC7CBE3B0}" dt="2025-09-20T19:47:13.014" v="199"/>
          <ac:spMkLst>
            <pc:docMk/>
            <pc:sldMk cId="3087459101" sldId="369"/>
            <ac:spMk id="14" creationId="{2CD19287-0F20-0B12-F096-2CF6DE25187C}"/>
          </ac:spMkLst>
        </pc:spChg>
        <pc:graphicFrameChg chg="add del mod">
          <ac:chgData name="Nam Kim" userId="4540001_tp_dropbox_plus" providerId="OAuth2" clId="{300A364C-13C0-4B5D-A88B-43EAC7CBE3B0}" dt="2025-09-20T19:42:47.016" v="152"/>
          <ac:graphicFrameMkLst>
            <pc:docMk/>
            <pc:sldMk cId="3087459101" sldId="369"/>
            <ac:graphicFrameMk id="4" creationId="{801233CA-E066-22C8-8C23-578CE51609D8}"/>
          </ac:graphicFrameMkLst>
        </pc:graphicFrameChg>
        <pc:graphicFrameChg chg="add mod">
          <ac:chgData name="Nam Kim" userId="4540001_tp_dropbox_plus" providerId="OAuth2" clId="{300A364C-13C0-4B5D-A88B-43EAC7CBE3B0}" dt="2025-09-20T19:42:52.802" v="153"/>
          <ac:graphicFrameMkLst>
            <pc:docMk/>
            <pc:sldMk cId="3087459101" sldId="369"/>
            <ac:graphicFrameMk id="5" creationId="{3268D32F-87F4-A6C3-0DD8-3327579B8382}"/>
          </ac:graphicFrameMkLst>
        </pc:graphicFrameChg>
        <pc:graphicFrameChg chg="add del mod">
          <ac:chgData name="Nam Kim" userId="4540001_tp_dropbox_plus" providerId="OAuth2" clId="{300A364C-13C0-4B5D-A88B-43EAC7CBE3B0}" dt="2025-09-20T19:43:41.805" v="155"/>
          <ac:graphicFrameMkLst>
            <pc:docMk/>
            <pc:sldMk cId="3087459101" sldId="369"/>
            <ac:graphicFrameMk id="6" creationId="{42434ADE-8095-1E56-C46F-9A9F90C1320D}"/>
          </ac:graphicFrameMkLst>
        </pc:graphicFrameChg>
        <pc:graphicFrameChg chg="add del mod">
          <ac:chgData name="Nam Kim" userId="4540001_tp_dropbox_plus" providerId="OAuth2" clId="{300A364C-13C0-4B5D-A88B-43EAC7CBE3B0}" dt="2025-09-20T19:44:06.339" v="178"/>
          <ac:graphicFrameMkLst>
            <pc:docMk/>
            <pc:sldMk cId="3087459101" sldId="369"/>
            <ac:graphicFrameMk id="7" creationId="{8D6D3C49-0520-46EB-DD30-4BFEE21C049F}"/>
          </ac:graphicFrameMkLst>
        </pc:graphicFrameChg>
        <pc:graphicFrameChg chg="add del mod">
          <ac:chgData name="Nam Kim" userId="4540001_tp_dropbox_plus" providerId="OAuth2" clId="{300A364C-13C0-4B5D-A88B-43EAC7CBE3B0}" dt="2025-09-20T19:45:22.793" v="183"/>
          <ac:graphicFrameMkLst>
            <pc:docMk/>
            <pc:sldMk cId="3087459101" sldId="369"/>
            <ac:graphicFrameMk id="9" creationId="{CF7EEF2E-92B4-B083-210F-C51B0A4CAF06}"/>
          </ac:graphicFrameMkLst>
        </pc:graphicFrameChg>
        <pc:graphicFrameChg chg="add del mod">
          <ac:chgData name="Nam Kim" userId="4540001_tp_dropbox_plus" providerId="OAuth2" clId="{300A364C-13C0-4B5D-A88B-43EAC7CBE3B0}" dt="2025-09-20T19:45:36.569" v="188"/>
          <ac:graphicFrameMkLst>
            <pc:docMk/>
            <pc:sldMk cId="3087459101" sldId="369"/>
            <ac:graphicFrameMk id="11" creationId="{3C2A8AA3-E7DF-05D8-BA4D-CA784C4E3AB8}"/>
          </ac:graphicFrameMkLst>
        </pc:graphicFrameChg>
        <pc:graphicFrameChg chg="add del mod">
          <ac:chgData name="Nam Kim" userId="4540001_tp_dropbox_plus" providerId="OAuth2" clId="{300A364C-13C0-4B5D-A88B-43EAC7CBE3B0}" dt="2025-09-20T19:46:11.917" v="193"/>
          <ac:graphicFrameMkLst>
            <pc:docMk/>
            <pc:sldMk cId="3087459101" sldId="369"/>
            <ac:graphicFrameMk id="13" creationId="{467A2400-08A5-8AC9-9596-251A7CD008F6}"/>
          </ac:graphicFrameMkLst>
        </pc:graphicFrameChg>
      </pc:sldChg>
      <pc:sldChg chg="addSp delSp modSp">
        <pc:chgData name="Nam Kim" userId="4540001_tp_dropbox_plus" providerId="OAuth2" clId="{300A364C-13C0-4B5D-A88B-43EAC7CBE3B0}" dt="2025-09-20T19:49:17.070" v="260"/>
        <pc:sldMkLst>
          <pc:docMk/>
          <pc:sldMk cId="1073340315" sldId="370"/>
        </pc:sldMkLst>
        <pc:spChg chg="mod">
          <ac:chgData name="Nam Kim" userId="4540001_tp_dropbox_plus" providerId="OAuth2" clId="{300A364C-13C0-4B5D-A88B-43EAC7CBE3B0}" dt="2025-09-20T19:47:38.733" v="200"/>
          <ac:spMkLst>
            <pc:docMk/>
            <pc:sldMk cId="1073340315" sldId="370"/>
            <ac:spMk id="2" creationId="{36B08BE1-AFC9-A692-1BEF-7BA9FA2A13EC}"/>
          </ac:spMkLst>
        </pc:spChg>
        <pc:spChg chg="mod">
          <ac:chgData name="Nam Kim" userId="4540001_tp_dropbox_plus" providerId="OAuth2" clId="{300A364C-13C0-4B5D-A88B-43EAC7CBE3B0}" dt="2025-09-20T19:49:17.070" v="260"/>
          <ac:spMkLst>
            <pc:docMk/>
            <pc:sldMk cId="1073340315" sldId="370"/>
            <ac:spMk id="3" creationId="{C6F63564-D3C2-09C1-CFBD-8BD01955CA26}"/>
          </ac:spMkLst>
        </pc:spChg>
        <pc:graphicFrameChg chg="add del mod">
          <ac:chgData name="Nam Kim" userId="4540001_tp_dropbox_plus" providerId="OAuth2" clId="{300A364C-13C0-4B5D-A88B-43EAC7CBE3B0}" dt="2025-09-20T19:47:57.198" v="202"/>
          <ac:graphicFrameMkLst>
            <pc:docMk/>
            <pc:sldMk cId="1073340315" sldId="370"/>
            <ac:graphicFrameMk id="4" creationId="{0B77D43F-5C6B-99B2-95D5-B9F4B8B1A897}"/>
          </ac:graphicFrameMkLst>
        </pc:graphicFrameChg>
        <pc:graphicFrameChg chg="add del mod">
          <ac:chgData name="Nam Kim" userId="4540001_tp_dropbox_plus" providerId="OAuth2" clId="{300A364C-13C0-4B5D-A88B-43EAC7CBE3B0}" dt="2025-09-20T19:48:24.174" v="231"/>
          <ac:graphicFrameMkLst>
            <pc:docMk/>
            <pc:sldMk cId="1073340315" sldId="370"/>
            <ac:graphicFrameMk id="5" creationId="{10321BCF-6403-D080-AF36-FDC087E69C90}"/>
          </ac:graphicFrameMkLst>
        </pc:graphicFrameChg>
      </pc:sldChg>
      <pc:sldChg chg="addSp delSp modSp">
        <pc:chgData name="Nam Kim" userId="4540001_tp_dropbox_plus" providerId="OAuth2" clId="{300A364C-13C0-4B5D-A88B-43EAC7CBE3B0}" dt="2025-09-20T19:52:00.034" v="272" actId="931"/>
        <pc:sldMkLst>
          <pc:docMk/>
          <pc:sldMk cId="2225562218" sldId="371"/>
        </pc:sldMkLst>
        <pc:spChg chg="mod">
          <ac:chgData name="Nam Kim" userId="4540001_tp_dropbox_plus" providerId="OAuth2" clId="{300A364C-13C0-4B5D-A88B-43EAC7CBE3B0}" dt="2025-09-20T19:50:35.491" v="261"/>
          <ac:spMkLst>
            <pc:docMk/>
            <pc:sldMk cId="2225562218" sldId="371"/>
            <ac:spMk id="2" creationId="{5CB35BFE-ED59-8812-65F4-07EE53B0783B}"/>
          </ac:spMkLst>
        </pc:spChg>
        <pc:spChg chg="add mod">
          <ac:chgData name="Nam Kim" userId="4540001_tp_dropbox_plus" providerId="OAuth2" clId="{300A364C-13C0-4B5D-A88B-43EAC7CBE3B0}" dt="2025-09-20T19:51:15.287" v="266" actId="403"/>
          <ac:spMkLst>
            <pc:docMk/>
            <pc:sldMk cId="2225562218" sldId="371"/>
            <ac:spMk id="4" creationId="{BA21A36F-9705-FCE0-507B-A19A2CCE6EBB}"/>
          </ac:spMkLst>
        </pc:spChg>
        <pc:spChg chg="add mod">
          <ac:chgData name="Nam Kim" userId="4540001_tp_dropbox_plus" providerId="OAuth2" clId="{300A364C-13C0-4B5D-A88B-43EAC7CBE3B0}" dt="2025-09-20T19:51:41.518" v="271" actId="403"/>
          <ac:spMkLst>
            <pc:docMk/>
            <pc:sldMk cId="2225562218" sldId="371"/>
            <ac:spMk id="7" creationId="{89BDF077-CD32-0B17-A272-AF2DFEB9AD74}"/>
          </ac:spMkLst>
        </pc:spChg>
        <pc:graphicFrameChg chg="add del mod">
          <ac:chgData name="Nam Kim" userId="4540001_tp_dropbox_plus" providerId="OAuth2" clId="{300A364C-13C0-4B5D-A88B-43EAC7CBE3B0}" dt="2025-09-20T19:51:10.588" v="264"/>
          <ac:graphicFrameMkLst>
            <pc:docMk/>
            <pc:sldMk cId="2225562218" sldId="371"/>
            <ac:graphicFrameMk id="5" creationId="{CE071877-244D-14FC-EF2B-D00DAC280AB4}"/>
          </ac:graphicFrameMkLst>
        </pc:graphicFrameChg>
        <pc:graphicFrameChg chg="add del mod">
          <ac:chgData name="Nam Kim" userId="4540001_tp_dropbox_plus" providerId="OAuth2" clId="{300A364C-13C0-4B5D-A88B-43EAC7CBE3B0}" dt="2025-09-20T19:51:36.455" v="269"/>
          <ac:graphicFrameMkLst>
            <pc:docMk/>
            <pc:sldMk cId="2225562218" sldId="371"/>
            <ac:graphicFrameMk id="8" creationId="{614F396C-00B4-C125-8FAB-9B9CBD7683DA}"/>
          </ac:graphicFrameMkLst>
        </pc:graphicFrameChg>
        <pc:picChg chg="add mod">
          <ac:chgData name="Nam Kim" userId="4540001_tp_dropbox_plus" providerId="OAuth2" clId="{300A364C-13C0-4B5D-A88B-43EAC7CBE3B0}" dt="2025-09-20T19:52:00.034" v="272" actId="931"/>
          <ac:picMkLst>
            <pc:docMk/>
            <pc:sldMk cId="2225562218" sldId="371"/>
            <ac:picMk id="10" creationId="{49558472-B821-3798-3B07-5B99E8A82C4B}"/>
          </ac:picMkLst>
        </pc:picChg>
      </pc:sldChg>
      <pc:sldChg chg="addSp delSp modSp">
        <pc:chgData name="Nam Kim" userId="4540001_tp_dropbox_plus" providerId="OAuth2" clId="{300A364C-13C0-4B5D-A88B-43EAC7CBE3B0}" dt="2025-09-20T20:29:05.296" v="410" actId="164"/>
        <pc:sldMkLst>
          <pc:docMk/>
          <pc:sldMk cId="705824872" sldId="372"/>
        </pc:sldMkLst>
        <pc:spChg chg="mod">
          <ac:chgData name="Nam Kim" userId="4540001_tp_dropbox_plus" providerId="OAuth2" clId="{300A364C-13C0-4B5D-A88B-43EAC7CBE3B0}" dt="2025-09-20T20:26:10.790" v="397" actId="20577"/>
          <ac:spMkLst>
            <pc:docMk/>
            <pc:sldMk cId="705824872" sldId="372"/>
            <ac:spMk id="3" creationId="{15E57DC7-77BD-405A-554B-4157C4514679}"/>
          </ac:spMkLst>
        </pc:spChg>
        <pc:spChg chg="add mod">
          <ac:chgData name="Nam Kim" userId="4540001_tp_dropbox_plus" providerId="OAuth2" clId="{300A364C-13C0-4B5D-A88B-43EAC7CBE3B0}" dt="2025-09-20T20:24:06.108" v="373" actId="403"/>
          <ac:spMkLst>
            <pc:docMk/>
            <pc:sldMk cId="705824872" sldId="372"/>
            <ac:spMk id="4" creationId="{681490DB-27B1-6B85-2F4D-324566EEC83A}"/>
          </ac:spMkLst>
        </pc:spChg>
        <pc:spChg chg="add mod">
          <ac:chgData name="Nam Kim" userId="4540001_tp_dropbox_plus" providerId="OAuth2" clId="{300A364C-13C0-4B5D-A88B-43EAC7CBE3B0}" dt="2025-09-20T20:25:02.885" v="379" actId="403"/>
          <ac:spMkLst>
            <pc:docMk/>
            <pc:sldMk cId="705824872" sldId="372"/>
            <ac:spMk id="6" creationId="{BE46FCD5-DF7A-8052-085D-C3BAE775BCF4}"/>
          </ac:spMkLst>
        </pc:spChg>
        <pc:spChg chg="add mod">
          <ac:chgData name="Nam Kim" userId="4540001_tp_dropbox_plus" providerId="OAuth2" clId="{300A364C-13C0-4B5D-A88B-43EAC7CBE3B0}" dt="2025-09-20T20:25:16.077" v="384" actId="403"/>
          <ac:spMkLst>
            <pc:docMk/>
            <pc:sldMk cId="705824872" sldId="372"/>
            <ac:spMk id="8" creationId="{FC3485FD-74DD-F2EA-2F31-9214DAC7E847}"/>
          </ac:spMkLst>
        </pc:spChg>
        <pc:spChg chg="add mod">
          <ac:chgData name="Nam Kim" userId="4540001_tp_dropbox_plus" providerId="OAuth2" clId="{300A364C-13C0-4B5D-A88B-43EAC7CBE3B0}" dt="2025-09-20T20:26:35.792" v="402" actId="403"/>
          <ac:spMkLst>
            <pc:docMk/>
            <pc:sldMk cId="705824872" sldId="372"/>
            <ac:spMk id="12" creationId="{C17462C4-F7DA-2F1C-1E4C-4848A76BA4BF}"/>
          </ac:spMkLst>
        </pc:spChg>
        <pc:spChg chg="add mod">
          <ac:chgData name="Nam Kim" userId="4540001_tp_dropbox_plus" providerId="OAuth2" clId="{300A364C-13C0-4B5D-A88B-43EAC7CBE3B0}" dt="2025-09-20T20:27:30.487" v="407" actId="403"/>
          <ac:spMkLst>
            <pc:docMk/>
            <pc:sldMk cId="705824872" sldId="372"/>
            <ac:spMk id="14" creationId="{4E7F2C2B-C2F6-291C-4872-01F6B0521A46}"/>
          </ac:spMkLst>
        </pc:spChg>
        <pc:spChg chg="mod">
          <ac:chgData name="Nam Kim" userId="4540001_tp_dropbox_plus" providerId="OAuth2" clId="{300A364C-13C0-4B5D-A88B-43EAC7CBE3B0}" dt="2025-09-20T20:29:05.296" v="410" actId="164"/>
          <ac:spMkLst>
            <pc:docMk/>
            <pc:sldMk cId="705824872" sldId="372"/>
            <ac:spMk id="19" creationId="{8BD65A6E-BB35-5BE7-77E5-8D97796D0758}"/>
          </ac:spMkLst>
        </pc:spChg>
        <pc:spChg chg="add mod">
          <ac:chgData name="Nam Kim" userId="4540001_tp_dropbox_plus" providerId="OAuth2" clId="{300A364C-13C0-4B5D-A88B-43EAC7CBE3B0}" dt="2025-09-20T20:29:05.296" v="410" actId="164"/>
          <ac:spMkLst>
            <pc:docMk/>
            <pc:sldMk cId="705824872" sldId="372"/>
            <ac:spMk id="20" creationId="{CB4B018E-272D-AE8F-C105-FF298AD497B1}"/>
          </ac:spMkLst>
        </pc:spChg>
        <pc:grpChg chg="add mod">
          <ac:chgData name="Nam Kim" userId="4540001_tp_dropbox_plus" providerId="OAuth2" clId="{300A364C-13C0-4B5D-A88B-43EAC7CBE3B0}" dt="2025-09-20T20:29:05.296" v="410" actId="164"/>
          <ac:grpSpMkLst>
            <pc:docMk/>
            <pc:sldMk cId="705824872" sldId="372"/>
            <ac:grpSpMk id="21" creationId="{37FB4B71-B5B0-7712-F152-707FCA63E242}"/>
          </ac:grpSpMkLst>
        </pc:grpChg>
        <pc:graphicFrameChg chg="add del mod">
          <ac:chgData name="Nam Kim" userId="4540001_tp_dropbox_plus" providerId="OAuth2" clId="{300A364C-13C0-4B5D-A88B-43EAC7CBE3B0}" dt="2025-09-20T20:24:01.487" v="371"/>
          <ac:graphicFrameMkLst>
            <pc:docMk/>
            <pc:sldMk cId="705824872" sldId="372"/>
            <ac:graphicFrameMk id="5" creationId="{50ED1134-E657-EB6C-0194-5C2056C4CD78}"/>
          </ac:graphicFrameMkLst>
        </pc:graphicFrameChg>
        <pc:graphicFrameChg chg="add del mod">
          <ac:chgData name="Nam Kim" userId="4540001_tp_dropbox_plus" providerId="OAuth2" clId="{300A364C-13C0-4B5D-A88B-43EAC7CBE3B0}" dt="2025-09-20T20:24:59.001" v="377"/>
          <ac:graphicFrameMkLst>
            <pc:docMk/>
            <pc:sldMk cId="705824872" sldId="372"/>
            <ac:graphicFrameMk id="7" creationId="{73D2B7DA-D99F-FDD1-19DC-DCD0019CBE6C}"/>
          </ac:graphicFrameMkLst>
        </pc:graphicFrameChg>
        <pc:graphicFrameChg chg="add del mod">
          <ac:chgData name="Nam Kim" userId="4540001_tp_dropbox_plus" providerId="OAuth2" clId="{300A364C-13C0-4B5D-A88B-43EAC7CBE3B0}" dt="2025-09-20T20:25:10.819" v="382"/>
          <ac:graphicFrameMkLst>
            <pc:docMk/>
            <pc:sldMk cId="705824872" sldId="372"/>
            <ac:graphicFrameMk id="9" creationId="{AC827224-F246-80A1-9F3D-3F6DA8990497}"/>
          </ac:graphicFrameMkLst>
        </pc:graphicFrameChg>
        <pc:graphicFrameChg chg="add del mod">
          <ac:chgData name="Nam Kim" userId="4540001_tp_dropbox_plus" providerId="OAuth2" clId="{300A364C-13C0-4B5D-A88B-43EAC7CBE3B0}" dt="2025-09-20T20:25:52.683" v="386"/>
          <ac:graphicFrameMkLst>
            <pc:docMk/>
            <pc:sldMk cId="705824872" sldId="372"/>
            <ac:graphicFrameMk id="10" creationId="{C5F1BBF5-D7DD-78C0-95F2-A277A3B84221}"/>
          </ac:graphicFrameMkLst>
        </pc:graphicFrameChg>
        <pc:graphicFrameChg chg="add del mod">
          <ac:chgData name="Nam Kim" userId="4540001_tp_dropbox_plus" providerId="OAuth2" clId="{300A364C-13C0-4B5D-A88B-43EAC7CBE3B0}" dt="2025-09-20T20:26:04.041" v="395"/>
          <ac:graphicFrameMkLst>
            <pc:docMk/>
            <pc:sldMk cId="705824872" sldId="372"/>
            <ac:graphicFrameMk id="11" creationId="{F087FF94-AFD5-36F3-440E-79A0738E9959}"/>
          </ac:graphicFrameMkLst>
        </pc:graphicFrameChg>
        <pc:graphicFrameChg chg="add del mod">
          <ac:chgData name="Nam Kim" userId="4540001_tp_dropbox_plus" providerId="OAuth2" clId="{300A364C-13C0-4B5D-A88B-43EAC7CBE3B0}" dt="2025-09-20T20:26:30.703" v="400"/>
          <ac:graphicFrameMkLst>
            <pc:docMk/>
            <pc:sldMk cId="705824872" sldId="372"/>
            <ac:graphicFrameMk id="13" creationId="{B1460AEC-3935-85B2-D610-2CCD3304F7A4}"/>
          </ac:graphicFrameMkLst>
        </pc:graphicFrameChg>
        <pc:graphicFrameChg chg="add del mod">
          <ac:chgData name="Nam Kim" userId="4540001_tp_dropbox_plus" providerId="OAuth2" clId="{300A364C-13C0-4B5D-A88B-43EAC7CBE3B0}" dt="2025-09-20T20:27:26.699" v="405"/>
          <ac:graphicFrameMkLst>
            <pc:docMk/>
            <pc:sldMk cId="705824872" sldId="372"/>
            <ac:graphicFrameMk id="15" creationId="{A9A1674C-F1A4-1204-45CF-C09D191A67FC}"/>
          </ac:graphicFrameMkLst>
        </pc:graphicFrameChg>
      </pc:sldChg>
      <pc:sldChg chg="addSp delSp modSp">
        <pc:chgData name="Nam Kim" userId="4540001_tp_dropbox_plus" providerId="OAuth2" clId="{300A364C-13C0-4B5D-A88B-43EAC7CBE3B0}" dt="2025-09-20T20:34:24.690" v="452"/>
        <pc:sldMkLst>
          <pc:docMk/>
          <pc:sldMk cId="1382387195" sldId="373"/>
        </pc:sldMkLst>
        <pc:spChg chg="mod">
          <ac:chgData name="Nam Kim" userId="4540001_tp_dropbox_plus" providerId="OAuth2" clId="{300A364C-13C0-4B5D-A88B-43EAC7CBE3B0}" dt="2025-09-20T20:29:51.475" v="411"/>
          <ac:spMkLst>
            <pc:docMk/>
            <pc:sldMk cId="1382387195" sldId="373"/>
            <ac:spMk id="2" creationId="{0D4E74B7-3014-28C8-1139-4F68B075300D}"/>
          </ac:spMkLst>
        </pc:spChg>
        <pc:spChg chg="mod">
          <ac:chgData name="Nam Kim" userId="4540001_tp_dropbox_plus" providerId="OAuth2" clId="{300A364C-13C0-4B5D-A88B-43EAC7CBE3B0}" dt="2025-09-20T20:34:10.377" v="451"/>
          <ac:spMkLst>
            <pc:docMk/>
            <pc:sldMk cId="1382387195" sldId="373"/>
            <ac:spMk id="3" creationId="{42397756-D099-0C95-C729-61F2F3B863D9}"/>
          </ac:spMkLst>
        </pc:spChg>
        <pc:spChg chg="add del">
          <ac:chgData name="Nam Kim" userId="4540001_tp_dropbox_plus" providerId="OAuth2" clId="{300A364C-13C0-4B5D-A88B-43EAC7CBE3B0}" dt="2025-09-20T20:31:11.528" v="417"/>
          <ac:spMkLst>
            <pc:docMk/>
            <pc:sldMk cId="1382387195" sldId="373"/>
            <ac:spMk id="6" creationId="{C08B97D8-6969-B064-944A-AF4C9AEC9E77}"/>
          </ac:spMkLst>
        </pc:spChg>
        <pc:spChg chg="add mod">
          <ac:chgData name="Nam Kim" userId="4540001_tp_dropbox_plus" providerId="OAuth2" clId="{300A364C-13C0-4B5D-A88B-43EAC7CBE3B0}" dt="2025-09-20T20:31:19.377" v="422" actId="403"/>
          <ac:spMkLst>
            <pc:docMk/>
            <pc:sldMk cId="1382387195" sldId="373"/>
            <ac:spMk id="7" creationId="{2E20B326-4789-2776-60AA-3CB6841DCDA8}"/>
          </ac:spMkLst>
        </pc:spChg>
        <pc:spChg chg="add mod">
          <ac:chgData name="Nam Kim" userId="4540001_tp_dropbox_plus" providerId="OAuth2" clId="{300A364C-13C0-4B5D-A88B-43EAC7CBE3B0}" dt="2025-09-20T20:31:39.802" v="427" actId="403"/>
          <ac:spMkLst>
            <pc:docMk/>
            <pc:sldMk cId="1382387195" sldId="373"/>
            <ac:spMk id="9" creationId="{674FFB8B-12D1-574B-7FE5-470684F9A3BD}"/>
          </ac:spMkLst>
        </pc:spChg>
        <pc:spChg chg="add mod">
          <ac:chgData name="Nam Kim" userId="4540001_tp_dropbox_plus" providerId="OAuth2" clId="{300A364C-13C0-4B5D-A88B-43EAC7CBE3B0}" dt="2025-09-20T20:32:05.515" v="432" actId="403"/>
          <ac:spMkLst>
            <pc:docMk/>
            <pc:sldMk cId="1382387195" sldId="373"/>
            <ac:spMk id="11" creationId="{DA59ABD6-9114-551E-578A-F6509869F737}"/>
          </ac:spMkLst>
        </pc:spChg>
        <pc:spChg chg="add mod">
          <ac:chgData name="Nam Kim" userId="4540001_tp_dropbox_plus" providerId="OAuth2" clId="{300A364C-13C0-4B5D-A88B-43EAC7CBE3B0}" dt="2025-09-20T20:32:13.141" v="433" actId="767"/>
          <ac:spMkLst>
            <pc:docMk/>
            <pc:sldMk cId="1382387195" sldId="373"/>
            <ac:spMk id="13" creationId="{6A644819-D1E2-F3F4-39DB-40DF64ACF41D}"/>
          </ac:spMkLst>
        </pc:spChg>
        <pc:spChg chg="add mod">
          <ac:chgData name="Nam Kim" userId="4540001_tp_dropbox_plus" providerId="OAuth2" clId="{300A364C-13C0-4B5D-A88B-43EAC7CBE3B0}" dt="2025-09-20T20:33:28.764" v="439" actId="403"/>
          <ac:spMkLst>
            <pc:docMk/>
            <pc:sldMk cId="1382387195" sldId="373"/>
            <ac:spMk id="14" creationId="{1C208DD1-F84D-3215-C1A8-5735C8491A32}"/>
          </ac:spMkLst>
        </pc:spChg>
        <pc:spChg chg="add mod">
          <ac:chgData name="Nam Kim" userId="4540001_tp_dropbox_plus" providerId="OAuth2" clId="{300A364C-13C0-4B5D-A88B-43EAC7CBE3B0}" dt="2025-09-20T20:34:24.690" v="452"/>
          <ac:spMkLst>
            <pc:docMk/>
            <pc:sldMk cId="1382387195" sldId="373"/>
            <ac:spMk id="18" creationId="{C22BA752-AC87-EC18-D15B-77018F2A19DC}"/>
          </ac:spMkLst>
        </pc:spChg>
        <pc:graphicFrameChg chg="add del mod">
          <ac:chgData name="Nam Kim" userId="4540001_tp_dropbox_plus" providerId="OAuth2" clId="{300A364C-13C0-4B5D-A88B-43EAC7CBE3B0}" dt="2025-09-20T20:31:11.528" v="417"/>
          <ac:graphicFrameMkLst>
            <pc:docMk/>
            <pc:sldMk cId="1382387195" sldId="373"/>
            <ac:graphicFrameMk id="4" creationId="{F31A4C3E-77CD-3A8C-F59D-10EF0F0CEE83}"/>
          </ac:graphicFrameMkLst>
        </pc:graphicFrameChg>
        <pc:graphicFrameChg chg="add del mod">
          <ac:chgData name="Nam Kim" userId="4540001_tp_dropbox_plus" providerId="OAuth2" clId="{300A364C-13C0-4B5D-A88B-43EAC7CBE3B0}" dt="2025-09-20T20:31:15.121" v="420"/>
          <ac:graphicFrameMkLst>
            <pc:docMk/>
            <pc:sldMk cId="1382387195" sldId="373"/>
            <ac:graphicFrameMk id="8" creationId="{6E108D22-03FC-501B-AA0C-EEF639A09413}"/>
          </ac:graphicFrameMkLst>
        </pc:graphicFrameChg>
        <pc:graphicFrameChg chg="add del mod">
          <ac:chgData name="Nam Kim" userId="4540001_tp_dropbox_plus" providerId="OAuth2" clId="{300A364C-13C0-4B5D-A88B-43EAC7CBE3B0}" dt="2025-09-20T20:31:34.054" v="425"/>
          <ac:graphicFrameMkLst>
            <pc:docMk/>
            <pc:sldMk cId="1382387195" sldId="373"/>
            <ac:graphicFrameMk id="10" creationId="{5062EF58-0802-3AC3-2216-F99C1FAFDB52}"/>
          </ac:graphicFrameMkLst>
        </pc:graphicFrameChg>
        <pc:graphicFrameChg chg="add del mod">
          <ac:chgData name="Nam Kim" userId="4540001_tp_dropbox_plus" providerId="OAuth2" clId="{300A364C-13C0-4B5D-A88B-43EAC7CBE3B0}" dt="2025-09-20T20:31:59.472" v="430"/>
          <ac:graphicFrameMkLst>
            <pc:docMk/>
            <pc:sldMk cId="1382387195" sldId="373"/>
            <ac:graphicFrameMk id="12" creationId="{1D88ABAE-20D3-399E-DDE0-057AB9E65C8A}"/>
          </ac:graphicFrameMkLst>
        </pc:graphicFrameChg>
        <pc:graphicFrameChg chg="add del mod">
          <ac:chgData name="Nam Kim" userId="4540001_tp_dropbox_plus" providerId="OAuth2" clId="{300A364C-13C0-4B5D-A88B-43EAC7CBE3B0}" dt="2025-09-20T20:33:23.175" v="437"/>
          <ac:graphicFrameMkLst>
            <pc:docMk/>
            <pc:sldMk cId="1382387195" sldId="373"/>
            <ac:graphicFrameMk id="15" creationId="{7512EAC1-121E-0E94-42E8-5D4B31671C3E}"/>
          </ac:graphicFrameMkLst>
        </pc:graphicFrameChg>
        <pc:graphicFrameChg chg="add del mod">
          <ac:chgData name="Nam Kim" userId="4540001_tp_dropbox_plus" providerId="OAuth2" clId="{300A364C-13C0-4B5D-A88B-43EAC7CBE3B0}" dt="2025-09-20T20:34:01.091" v="441"/>
          <ac:graphicFrameMkLst>
            <pc:docMk/>
            <pc:sldMk cId="1382387195" sldId="373"/>
            <ac:graphicFrameMk id="16" creationId="{37593847-9163-1ECC-954A-12E991600022}"/>
          </ac:graphicFrameMkLst>
        </pc:graphicFrameChg>
        <pc:graphicFrameChg chg="add del mod">
          <ac:chgData name="Nam Kim" userId="4540001_tp_dropbox_plus" providerId="OAuth2" clId="{300A364C-13C0-4B5D-A88B-43EAC7CBE3B0}" dt="2025-09-20T20:34:09.926" v="450"/>
          <ac:graphicFrameMkLst>
            <pc:docMk/>
            <pc:sldMk cId="1382387195" sldId="373"/>
            <ac:graphicFrameMk id="17" creationId="{FF69B0BB-41FC-3553-499A-9DD9B046CA5B}"/>
          </ac:graphicFrameMkLst>
        </pc:graphicFrameChg>
      </pc:sldChg>
      <pc:sldChg chg="addSp delSp modSp">
        <pc:chgData name="Nam Kim" userId="4540001_tp_dropbox_plus" providerId="OAuth2" clId="{300A364C-13C0-4B5D-A88B-43EAC7CBE3B0}" dt="2025-09-20T20:38:45.400" v="492" actId="403"/>
        <pc:sldMkLst>
          <pc:docMk/>
          <pc:sldMk cId="2943951438" sldId="374"/>
        </pc:sldMkLst>
        <pc:spChg chg="mod">
          <ac:chgData name="Nam Kim" userId="4540001_tp_dropbox_plus" providerId="OAuth2" clId="{300A364C-13C0-4B5D-A88B-43EAC7CBE3B0}" dt="2025-09-20T20:37:56.480" v="482" actId="20577"/>
          <ac:spMkLst>
            <pc:docMk/>
            <pc:sldMk cId="2943951438" sldId="374"/>
            <ac:spMk id="3" creationId="{9754DD07-4279-205E-2CF1-C9A1346DB6B0}"/>
          </ac:spMkLst>
        </pc:spChg>
        <pc:spChg chg="add mod">
          <ac:chgData name="Nam Kim" userId="4540001_tp_dropbox_plus" providerId="OAuth2" clId="{300A364C-13C0-4B5D-A88B-43EAC7CBE3B0}" dt="2025-09-20T20:38:29.909" v="487" actId="403"/>
          <ac:spMkLst>
            <pc:docMk/>
            <pc:sldMk cId="2943951438" sldId="374"/>
            <ac:spMk id="8" creationId="{AD9C70B4-9C36-5044-DA05-59CCC58C565C}"/>
          </ac:spMkLst>
        </pc:spChg>
        <pc:spChg chg="add mod">
          <ac:chgData name="Nam Kim" userId="4540001_tp_dropbox_plus" providerId="OAuth2" clId="{300A364C-13C0-4B5D-A88B-43EAC7CBE3B0}" dt="2025-09-20T20:38:45.400" v="492" actId="403"/>
          <ac:spMkLst>
            <pc:docMk/>
            <pc:sldMk cId="2943951438" sldId="374"/>
            <ac:spMk id="10" creationId="{361542FB-691D-EEE0-1EA2-5FF28B94EF55}"/>
          </ac:spMkLst>
        </pc:spChg>
        <pc:graphicFrameChg chg="add del mod">
          <ac:chgData name="Nam Kim" userId="4540001_tp_dropbox_plus" providerId="OAuth2" clId="{300A364C-13C0-4B5D-A88B-43EAC7CBE3B0}" dt="2025-09-20T20:35:22.177" v="454"/>
          <ac:graphicFrameMkLst>
            <pc:docMk/>
            <pc:sldMk cId="2943951438" sldId="374"/>
            <ac:graphicFrameMk id="4" creationId="{AC42840B-A058-1420-5275-8A95E13DAE5F}"/>
          </ac:graphicFrameMkLst>
        </pc:graphicFrameChg>
        <pc:graphicFrameChg chg="add del mod">
          <ac:chgData name="Nam Kim" userId="4540001_tp_dropbox_plus" providerId="OAuth2" clId="{300A364C-13C0-4B5D-A88B-43EAC7CBE3B0}" dt="2025-09-20T20:36:06.285" v="469"/>
          <ac:graphicFrameMkLst>
            <pc:docMk/>
            <pc:sldMk cId="2943951438" sldId="374"/>
            <ac:graphicFrameMk id="5" creationId="{325D2CBC-5E0E-7368-53E4-D9DF8C0C2558}"/>
          </ac:graphicFrameMkLst>
        </pc:graphicFrameChg>
        <pc:graphicFrameChg chg="add del mod">
          <ac:chgData name="Nam Kim" userId="4540001_tp_dropbox_plus" providerId="OAuth2" clId="{300A364C-13C0-4B5D-A88B-43EAC7CBE3B0}" dt="2025-09-20T20:36:32.070" v="474"/>
          <ac:graphicFrameMkLst>
            <pc:docMk/>
            <pc:sldMk cId="2943951438" sldId="374"/>
            <ac:graphicFrameMk id="6" creationId="{A71311F2-286F-7F60-7285-989202A20F54}"/>
          </ac:graphicFrameMkLst>
        </pc:graphicFrameChg>
        <pc:graphicFrameChg chg="add del mod">
          <ac:chgData name="Nam Kim" userId="4540001_tp_dropbox_plus" providerId="OAuth2" clId="{300A364C-13C0-4B5D-A88B-43EAC7CBE3B0}" dt="2025-09-20T20:37:50.704" v="479"/>
          <ac:graphicFrameMkLst>
            <pc:docMk/>
            <pc:sldMk cId="2943951438" sldId="374"/>
            <ac:graphicFrameMk id="7" creationId="{95FA573F-AED5-C346-77D5-3E404157B01C}"/>
          </ac:graphicFrameMkLst>
        </pc:graphicFrameChg>
        <pc:graphicFrameChg chg="add del mod">
          <ac:chgData name="Nam Kim" userId="4540001_tp_dropbox_plus" providerId="OAuth2" clId="{300A364C-13C0-4B5D-A88B-43EAC7CBE3B0}" dt="2025-09-20T20:38:26.593" v="485"/>
          <ac:graphicFrameMkLst>
            <pc:docMk/>
            <pc:sldMk cId="2943951438" sldId="374"/>
            <ac:graphicFrameMk id="9" creationId="{5E417AA2-CBB1-C2E2-2D62-69A4D4959519}"/>
          </ac:graphicFrameMkLst>
        </pc:graphicFrameChg>
        <pc:graphicFrameChg chg="add del mod">
          <ac:chgData name="Nam Kim" userId="4540001_tp_dropbox_plus" providerId="OAuth2" clId="{300A364C-13C0-4B5D-A88B-43EAC7CBE3B0}" dt="2025-09-20T20:38:41.862" v="490"/>
          <ac:graphicFrameMkLst>
            <pc:docMk/>
            <pc:sldMk cId="2943951438" sldId="374"/>
            <ac:graphicFrameMk id="11" creationId="{7F9528FB-65BF-96A5-D9AD-4972F956F247}"/>
          </ac:graphicFrameMkLst>
        </pc:graphicFrameChg>
      </pc:sldChg>
      <pc:sldChg chg="addSp delSp modSp">
        <pc:chgData name="Nam Kim" userId="4540001_tp_dropbox_plus" providerId="OAuth2" clId="{300A364C-13C0-4B5D-A88B-43EAC7CBE3B0}" dt="2025-09-20T20:49:06.543" v="544" actId="20577"/>
        <pc:sldMkLst>
          <pc:docMk/>
          <pc:sldMk cId="2322053873" sldId="375"/>
        </pc:sldMkLst>
        <pc:spChg chg="mod">
          <ac:chgData name="Nam Kim" userId="4540001_tp_dropbox_plus" providerId="OAuth2" clId="{300A364C-13C0-4B5D-A88B-43EAC7CBE3B0}" dt="2025-09-20T20:49:06.543" v="544" actId="20577"/>
          <ac:spMkLst>
            <pc:docMk/>
            <pc:sldMk cId="2322053873" sldId="375"/>
            <ac:spMk id="3" creationId="{C0EDB495-0FFE-F7BF-F440-18BEB4440247}"/>
          </ac:spMkLst>
        </pc:spChg>
        <pc:graphicFrameChg chg="add del mod">
          <ac:chgData name="Nam Kim" userId="4540001_tp_dropbox_plus" providerId="OAuth2" clId="{300A364C-13C0-4B5D-A88B-43EAC7CBE3B0}" dt="2025-09-20T20:46:53.345" v="494"/>
          <ac:graphicFrameMkLst>
            <pc:docMk/>
            <pc:sldMk cId="2322053873" sldId="375"/>
            <ac:graphicFrameMk id="4" creationId="{84C4A40A-5BBF-56D5-4D2A-BCACA7802D62}"/>
          </ac:graphicFrameMkLst>
        </pc:graphicFrameChg>
        <pc:graphicFrameChg chg="add mod">
          <ac:chgData name="Nam Kim" userId="4540001_tp_dropbox_plus" providerId="OAuth2" clId="{300A364C-13C0-4B5D-A88B-43EAC7CBE3B0}" dt="2025-09-20T20:47:14.365" v="500" actId="403"/>
          <ac:graphicFrameMkLst>
            <pc:docMk/>
            <pc:sldMk cId="2322053873" sldId="375"/>
            <ac:graphicFrameMk id="5" creationId="{86AB8B38-EE81-BDFC-B1EC-2819E430BE03}"/>
          </ac:graphicFrameMkLst>
        </pc:graphicFrameChg>
        <pc:graphicFrameChg chg="add del mod">
          <ac:chgData name="Nam Kim" userId="4540001_tp_dropbox_plus" providerId="OAuth2" clId="{300A364C-13C0-4B5D-A88B-43EAC7CBE3B0}" dt="2025-09-20T20:47:58.061" v="502"/>
          <ac:graphicFrameMkLst>
            <pc:docMk/>
            <pc:sldMk cId="2322053873" sldId="375"/>
            <ac:graphicFrameMk id="6" creationId="{800E3BFF-8C1C-1916-ABD7-EAADA3DAABDF}"/>
          </ac:graphicFrameMkLst>
        </pc:graphicFrameChg>
      </pc:sldChg>
      <pc:sldChg chg="addSp modSp">
        <pc:chgData name="Nam Kim" userId="4540001_tp_dropbox_plus" providerId="OAuth2" clId="{300A364C-13C0-4B5D-A88B-43EAC7CBE3B0}" dt="2025-09-20T23:54:16.485" v="546"/>
        <pc:sldMkLst>
          <pc:docMk/>
          <pc:sldMk cId="53658101" sldId="377"/>
        </pc:sldMkLst>
        <pc:spChg chg="mod">
          <ac:chgData name="Nam Kim" userId="4540001_tp_dropbox_plus" providerId="OAuth2" clId="{300A364C-13C0-4B5D-A88B-43EAC7CBE3B0}" dt="2025-09-20T23:54:16.485" v="546"/>
          <ac:spMkLst>
            <pc:docMk/>
            <pc:sldMk cId="53658101" sldId="377"/>
            <ac:spMk id="3" creationId="{FD0D12FE-ACDF-1568-BF1E-81193B2923B0}"/>
          </ac:spMkLst>
        </pc:spChg>
        <pc:picChg chg="add mod">
          <ac:chgData name="Nam Kim" userId="4540001_tp_dropbox_plus" providerId="OAuth2" clId="{300A364C-13C0-4B5D-A88B-43EAC7CBE3B0}" dt="2025-09-20T23:53:15.013" v="545" actId="931"/>
          <ac:picMkLst>
            <pc:docMk/>
            <pc:sldMk cId="53658101" sldId="377"/>
            <ac:picMk id="5" creationId="{9E72B59F-FCAA-0312-DA55-0A47ABCFA39E}"/>
          </ac:picMkLst>
        </pc:picChg>
      </pc:sldChg>
      <pc:sldChg chg="addSp modSp">
        <pc:chgData name="Nam Kim" userId="4540001_tp_dropbox_plus" providerId="OAuth2" clId="{300A364C-13C0-4B5D-A88B-43EAC7CBE3B0}" dt="2025-09-20T23:58:07.713" v="550"/>
        <pc:sldMkLst>
          <pc:docMk/>
          <pc:sldMk cId="776012130" sldId="378"/>
        </pc:sldMkLst>
        <pc:spChg chg="mod">
          <ac:chgData name="Nam Kim" userId="4540001_tp_dropbox_plus" providerId="OAuth2" clId="{300A364C-13C0-4B5D-A88B-43EAC7CBE3B0}" dt="2025-09-20T23:57:06.451" v="547"/>
          <ac:spMkLst>
            <pc:docMk/>
            <pc:sldMk cId="776012130" sldId="378"/>
            <ac:spMk id="2" creationId="{A6F9CF10-A0FE-9989-933E-1EFD53C37665}"/>
          </ac:spMkLst>
        </pc:spChg>
        <pc:spChg chg="add mod">
          <ac:chgData name="Nam Kim" userId="4540001_tp_dropbox_plus" providerId="OAuth2" clId="{300A364C-13C0-4B5D-A88B-43EAC7CBE3B0}" dt="2025-09-20T23:57:53.881" v="549" actId="767"/>
          <ac:spMkLst>
            <pc:docMk/>
            <pc:sldMk cId="776012130" sldId="378"/>
            <ac:spMk id="6" creationId="{1C2E8F45-CA60-66DA-5FD0-AA108C114722}"/>
          </ac:spMkLst>
        </pc:spChg>
        <pc:spChg chg="add mod">
          <ac:chgData name="Nam Kim" userId="4540001_tp_dropbox_plus" providerId="OAuth2" clId="{300A364C-13C0-4B5D-A88B-43EAC7CBE3B0}" dt="2025-09-20T23:58:07.713" v="550"/>
          <ac:spMkLst>
            <pc:docMk/>
            <pc:sldMk cId="776012130" sldId="378"/>
            <ac:spMk id="7" creationId="{4584565B-BD5E-014C-4F5E-419DA862B372}"/>
          </ac:spMkLst>
        </pc:spChg>
        <pc:picChg chg="add mod">
          <ac:chgData name="Nam Kim" userId="4540001_tp_dropbox_plus" providerId="OAuth2" clId="{300A364C-13C0-4B5D-A88B-43EAC7CBE3B0}" dt="2025-09-20T23:57:23.086" v="548" actId="931"/>
          <ac:picMkLst>
            <pc:docMk/>
            <pc:sldMk cId="776012130" sldId="378"/>
            <ac:picMk id="5" creationId="{FD35750B-ECC2-2A22-7E11-BAB979053F6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4847B5B6-2CC1-415A-BF0B-B91BF3F4B293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1CBA9C19-D5B5-479D-9DD2-B09BF504B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37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9E50FF48-A8B1-45EB-9454-0EAF06D42A74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2346C75-90DF-4626-8E1E-C123D8E122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0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741363"/>
            <a:ext cx="4378325" cy="587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41363"/>
            <a:ext cx="4378325" cy="587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88" y="49213"/>
            <a:ext cx="90503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475" y="741363"/>
            <a:ext cx="8909050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0056" name="AutoShape 8"/>
          <p:cNvSpPr>
            <a:spLocks noChangeArrowheads="1"/>
          </p:cNvSpPr>
          <p:nvPr/>
        </p:nvSpPr>
        <p:spPr bwMode="auto">
          <a:xfrm>
            <a:off x="49213" y="49213"/>
            <a:ext cx="9050337" cy="6764337"/>
          </a:xfrm>
          <a:prstGeom prst="roundRect">
            <a:avLst>
              <a:gd name="adj" fmla="val 1667"/>
            </a:avLst>
          </a:prstGeom>
          <a:noFill/>
          <a:ln w="57150" cmpd="thickThin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8648700" y="6491288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EBA5E64E-1A6B-431E-969C-4188182C2756}" type="slidenum"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/>
          <a:lstStyle/>
          <a:p>
            <a:r>
              <a:rPr lang="en-US" dirty="0"/>
              <a:t>CHAP 6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Finite Element Analysis for Time-Dependent Problems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945" y="3886200"/>
            <a:ext cx="7158181" cy="1914236"/>
          </a:xfrm>
        </p:spPr>
        <p:txBody>
          <a:bodyPr/>
          <a:lstStyle/>
          <a:p>
            <a:r>
              <a:rPr lang="en-US" dirty="0"/>
              <a:t>Nam-Ho Kim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0501F-C757-573D-AC37-E8B2E284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Mass vs. Lumped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8ADE-1B9C-CAE3-ED40-C9D94ABBD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Consistent mass matrix – Integrate FE shape functions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Computationally expensive for time integration (need inverse matrix)</a:t>
            </a:r>
          </a:p>
          <a:p>
            <a:r>
              <a:rPr lang="en-US" dirty="0"/>
              <a:t>Lumped mass matrix – Make diagonal mass matrix</a:t>
            </a:r>
          </a:p>
          <a:p>
            <a:r>
              <a:rPr lang="en-US" dirty="0"/>
              <a:t>Lobatto quadrature rule</a:t>
            </a:r>
          </a:p>
          <a:p>
            <a:pPr lvl="1"/>
            <a:r>
              <a:rPr lang="en-US" dirty="0"/>
              <a:t>extension of Gauss quadrature to locate the integration points at nodes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2-point for linear element (trapezoidal integration rule)</a:t>
            </a:r>
          </a:p>
          <a:p>
            <a:pPr lvl="1"/>
            <a:r>
              <a:rPr lang="en-US" dirty="0"/>
              <a:t>3-point for quadratic element (Simpson’s integration rule)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BB6710-0CE4-D93C-97EA-1037801966B7}"/>
                  </a:ext>
                </a:extLst>
              </p:cNvPr>
              <p:cNvSpPr txBox="1"/>
              <p:nvPr/>
            </p:nvSpPr>
            <p:spPr>
              <a:xfrm>
                <a:off x="3095469" y="1334124"/>
                <a:ext cx="2655792" cy="761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000" b="1"/>
                            <m:t>N</m:t>
                          </m:r>
                          <m:r>
                            <m:rPr>
                              <m:nor/>
                            </m:rPr>
                            <a:rPr lang="en-US" sz="2000"/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BB6710-0CE4-D93C-97EA-103780196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469" y="1334124"/>
                <a:ext cx="2655792" cy="7611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D48127-45D7-E336-3892-ADABA774E73A}"/>
                  </a:ext>
                </a:extLst>
              </p:cNvPr>
              <p:cNvSpPr txBox="1"/>
              <p:nvPr/>
            </p:nvSpPr>
            <p:spPr>
              <a:xfrm>
                <a:off x="1139252" y="4182255"/>
                <a:ext cx="3050322" cy="843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D48127-45D7-E336-3892-ADABA774E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52" y="4182255"/>
                <a:ext cx="3050322" cy="8431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FBF554B-3071-A859-627E-EE4321DB62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5235302"/>
                  </p:ext>
                </p:extLst>
              </p:nvPr>
            </p:nvGraphicFramePr>
            <p:xfrm>
              <a:off x="4564856" y="4182255"/>
              <a:ext cx="4322163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4341">
                      <a:extLst>
                        <a:ext uri="{9D8B030D-6E8A-4147-A177-3AD203B41FA5}">
                          <a16:colId xmlns:a16="http://schemas.microsoft.com/office/drawing/2014/main" val="2281471348"/>
                        </a:ext>
                      </a:extLst>
                    </a:gridCol>
                    <a:gridCol w="1454046">
                      <a:extLst>
                        <a:ext uri="{9D8B030D-6E8A-4147-A177-3AD203B41FA5}">
                          <a16:colId xmlns:a16="http://schemas.microsoft.com/office/drawing/2014/main" val="2325785948"/>
                        </a:ext>
                      </a:extLst>
                    </a:gridCol>
                    <a:gridCol w="1863776">
                      <a:extLst>
                        <a:ext uri="{9D8B030D-6E8A-4147-A177-3AD203B41FA5}">
                          <a16:colId xmlns:a16="http://schemas.microsoft.com/office/drawing/2014/main" val="28467134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747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−1, 1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1,1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5866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−1,0,1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1/3, 4/3, 1/3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62750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FBF554B-3071-A859-627E-EE4321DB62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5235302"/>
                  </p:ext>
                </p:extLst>
              </p:nvPr>
            </p:nvGraphicFramePr>
            <p:xfrm>
              <a:off x="4564856" y="4182255"/>
              <a:ext cx="4322163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4341">
                      <a:extLst>
                        <a:ext uri="{9D8B030D-6E8A-4147-A177-3AD203B41FA5}">
                          <a16:colId xmlns:a16="http://schemas.microsoft.com/office/drawing/2014/main" val="2281471348"/>
                        </a:ext>
                      </a:extLst>
                    </a:gridCol>
                    <a:gridCol w="1454046">
                      <a:extLst>
                        <a:ext uri="{9D8B030D-6E8A-4147-A177-3AD203B41FA5}">
                          <a16:colId xmlns:a16="http://schemas.microsoft.com/office/drawing/2014/main" val="2325785948"/>
                        </a:ext>
                      </a:extLst>
                    </a:gridCol>
                    <a:gridCol w="1863776">
                      <a:extLst>
                        <a:ext uri="{9D8B030D-6E8A-4147-A177-3AD203B41FA5}">
                          <a16:colId xmlns:a16="http://schemas.microsoft.com/office/drawing/2014/main" val="28467134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6" t="-1639" r="-333333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456" t="-1639" r="-130126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2353" t="-1639" r="-1634" b="-2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747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6" t="-101639" r="-333333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456" t="-101639" r="-130126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2353" t="-101639" r="-1634" b="-1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5866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6" t="-201639" r="-333333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456" t="-201639" r="-130126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2353" t="-201639" r="-1634" b="-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62750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07354402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diagram of a mechanical system&#10;&#10;AI-generated content may be incorrect.">
            <a:extLst>
              <a:ext uri="{FF2B5EF4-FFF2-40B4-BE49-F238E27FC236}">
                <a16:creationId xmlns:a16="http://schemas.microsoft.com/office/drawing/2014/main" id="{FD13B89D-2D09-3C42-9550-B5C58F579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4185" y="4751058"/>
            <a:ext cx="2829461" cy="18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CC4D0-461E-8416-1E11-EBACDE2D4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Consistent Mass vs. Lumped 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F434965-8922-9904-E052-5F0B8F681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Consistent mass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=(1+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Lumped mass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F434965-8922-9904-E052-5F0B8F681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081527-7E4A-0C7B-170B-57D5E4F7628A}"/>
                  </a:ext>
                </a:extLst>
              </p:cNvPr>
              <p:cNvSpPr txBox="1"/>
              <p:nvPr/>
            </p:nvSpPr>
            <p:spPr>
              <a:xfrm>
                <a:off x="45184" y="1847252"/>
                <a:ext cx="9053632" cy="754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𝐴𝐿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b="1"/>
                            <m:t>N</m:t>
                          </m:r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𝐴𝐿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𝜉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1+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𝜉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𝐴𝐿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081527-7E4A-0C7B-170B-57D5E4F76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4" y="1847252"/>
                <a:ext cx="9053632" cy="754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1BE9959B-58AA-AC03-D4A2-DB01580BDC80}"/>
              </a:ext>
            </a:extLst>
          </p:cNvPr>
          <p:cNvGrpSpPr/>
          <p:nvPr/>
        </p:nvGrpSpPr>
        <p:grpSpPr>
          <a:xfrm>
            <a:off x="509666" y="3152030"/>
            <a:ext cx="6899250" cy="2262214"/>
            <a:chOff x="831954" y="3429000"/>
            <a:chExt cx="6899250" cy="22622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E3C0B67-3CC8-5D5A-7BEE-DE538028D648}"/>
                    </a:ext>
                  </a:extLst>
                </p:cNvPr>
                <p:cNvSpPr txBox="1"/>
                <p:nvPr/>
              </p:nvSpPr>
              <p:spPr>
                <a:xfrm>
                  <a:off x="831954" y="3429000"/>
                  <a:ext cx="4148187" cy="7273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𝐴𝐿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nary>
                          <m:naryPr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𝜉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1+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𝜉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d>
                          </m:e>
                        </m:nary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E3C0B67-3CC8-5D5A-7BEE-DE538028D6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954" y="3429000"/>
                  <a:ext cx="4148187" cy="72737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7345F53-6020-14BA-9989-74A6540CF8AD}"/>
                    </a:ext>
                  </a:extLst>
                </p:cNvPr>
                <p:cNvSpPr txBox="1"/>
                <p:nvPr/>
              </p:nvSpPr>
              <p:spPr>
                <a:xfrm>
                  <a:off x="1349008" y="4254804"/>
                  <a:ext cx="6382196" cy="7146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𝐴𝐿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1+1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1−1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1−1</m:t>
                                          </m:r>
                                        </m:e>
                                      </m:d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1−1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×1+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1−1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1−1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1−1</m:t>
                                          </m:r>
                                        </m:e>
                                      </m:d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1+1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×1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7345F53-6020-14BA-9989-74A6540CF8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9008" y="4254804"/>
                  <a:ext cx="6382196" cy="7146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A47B098-A07D-DF26-9CC9-A09C3C655848}"/>
                    </a:ext>
                  </a:extLst>
                </p:cNvPr>
                <p:cNvSpPr txBox="1"/>
                <p:nvPr/>
              </p:nvSpPr>
              <p:spPr>
                <a:xfrm>
                  <a:off x="1379097" y="5080278"/>
                  <a:ext cx="1584344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𝐴𝐿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A47B098-A07D-DF26-9CC9-A09C3C655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9097" y="5080278"/>
                  <a:ext cx="1584344" cy="6109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44617727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655E1-8DCA-FE41-D9B9-635321A1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Lumped Mass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7FDC1-4B9E-CC27-7E8B-100CB3C68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Row-sum mass matrix</a:t>
            </a:r>
          </a:p>
          <a:p>
            <a:pPr lvl="1"/>
            <a:r>
              <a:rPr lang="en-US" dirty="0"/>
              <a:t>Diagonal term = sum of the row of the consistent mass matrix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Hinton’s method: keep positive definiteness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A2EFAE-FC2F-676F-162E-60ADF62F9C54}"/>
                  </a:ext>
                </a:extLst>
              </p:cNvPr>
              <p:cNvSpPr txBox="1"/>
              <p:nvPr/>
            </p:nvSpPr>
            <p:spPr>
              <a:xfrm>
                <a:off x="360686" y="1731364"/>
                <a:ext cx="8422627" cy="2107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𝑁𝐸𝑁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𝑁𝐸𝑁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𝑁𝐸𝑁</m:t>
                                    </m:r>
                                  </m:sub>
                                </m:sSub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𝑁𝐸𝑁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𝑁𝐸𝑁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A2EFAE-FC2F-676F-162E-60ADF62F9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86" y="1731364"/>
                <a:ext cx="8422627" cy="21077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20DE68-E50F-11A6-2076-84DA8ECBBEF8}"/>
                  </a:ext>
                </a:extLst>
              </p:cNvPr>
              <p:cNvSpPr txBox="1"/>
              <p:nvPr/>
            </p:nvSpPr>
            <p:spPr>
              <a:xfrm>
                <a:off x="592112" y="4362137"/>
                <a:ext cx="4395883" cy="1277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𝑁𝐸𝑁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d>
                          <m:r>
                            <m:rPr>
                              <m:nor/>
                            </m:rPr>
                            <a:rPr lang="en-US"/>
                            <m:t> 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20DE68-E50F-11A6-2076-84DA8ECBB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12" y="4362137"/>
                <a:ext cx="4395883" cy="12777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42FB9D-8ACE-A120-50A9-70B8701BCE4C}"/>
                  </a:ext>
                </a:extLst>
              </p:cNvPr>
              <p:cNvSpPr txBox="1"/>
              <p:nvPr/>
            </p:nvSpPr>
            <p:spPr>
              <a:xfrm>
                <a:off x="5343994" y="4575273"/>
                <a:ext cx="2496004" cy="85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∬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 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𝑁𝐸𝑁</m:t>
                              </m:r>
                            </m:sup>
                            <m:e>
                              <m:nary>
                                <m:naryPr>
                                  <m:chr m:val="∬"/>
                                  <m:limLoc m:val="subSup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m:rPr>
                                      <m:nor/>
                                    </m:rPr>
                                    <a:rPr lang="en-US"/>
                                    <m:t> 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42FB9D-8ACE-A120-50A9-70B8701BC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994" y="4575273"/>
                <a:ext cx="2496004" cy="851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404542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4BA5D-0D24-BD3E-E979-EA9F0415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Consistent Mass vs. Lumped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9BC74-DFF0-A767-AD22-2BDA90323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Row-sum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Hinton’s method</a:t>
            </a:r>
          </a:p>
        </p:txBody>
      </p:sp>
      <p:pic>
        <p:nvPicPr>
          <p:cNvPr id="4" name="Content Placeholder 4" descr="A diagram of a mechanical system&#10;&#10;AI-generated content may be incorrect.">
            <a:extLst>
              <a:ext uri="{FF2B5EF4-FFF2-40B4-BE49-F238E27FC236}">
                <a16:creationId xmlns:a16="http://schemas.microsoft.com/office/drawing/2014/main" id="{CD27C64D-6C93-1BBE-67AB-3A6CB7E51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261" y="4257208"/>
            <a:ext cx="3603386" cy="229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28E92E-2070-162E-BD3A-A86F369AA931}"/>
                  </a:ext>
                </a:extLst>
              </p:cNvPr>
              <p:cNvSpPr txBox="1"/>
              <p:nvPr/>
            </p:nvSpPr>
            <p:spPr>
              <a:xfrm>
                <a:off x="985604" y="1213808"/>
                <a:ext cx="4943006" cy="781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𝐴𝐿</m:t>
                          </m:r>
                        </m:num>
                        <m:den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000" b="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000" b="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 b="0" i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𝐴𝐿</m:t>
                          </m:r>
                        </m:num>
                        <m:den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28E92E-2070-162E-BD3A-A86F369AA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04" y="1213808"/>
                <a:ext cx="4943006" cy="7818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B3AE36-D840-EFF2-F1F1-3CAB9FE0CA58}"/>
                  </a:ext>
                </a:extLst>
              </p:cNvPr>
              <p:cNvSpPr txBox="1"/>
              <p:nvPr/>
            </p:nvSpPr>
            <p:spPr>
              <a:xfrm>
                <a:off x="744126" y="2836842"/>
                <a:ext cx="5367303" cy="805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𝐴𝐿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𝐴𝐿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B3AE36-D840-EFF2-F1F1-3CAB9FE0C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26" y="2836842"/>
                <a:ext cx="5367303" cy="8054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4AF31E-AF05-0AB0-2065-F0963D36487D}"/>
                  </a:ext>
                </a:extLst>
              </p:cNvPr>
              <p:cNvSpPr txBox="1"/>
              <p:nvPr/>
            </p:nvSpPr>
            <p:spPr>
              <a:xfrm>
                <a:off x="6738080" y="2799460"/>
                <a:ext cx="2325508" cy="842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𝐴𝐿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𝐴𝐿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4AF31E-AF05-0AB0-2065-F0963D364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080" y="2799460"/>
                <a:ext cx="2325508" cy="8427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3E046B31-9B8A-FA6D-9F63-2C5E39F8D369}"/>
              </a:ext>
            </a:extLst>
          </p:cNvPr>
          <p:cNvSpPr/>
          <p:nvPr/>
        </p:nvSpPr>
        <p:spPr bwMode="auto">
          <a:xfrm>
            <a:off x="6322101" y="3112178"/>
            <a:ext cx="247337" cy="217358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37C652-16CA-B36C-5D45-9C9C7BE86243}"/>
                  </a:ext>
                </a:extLst>
              </p:cNvPr>
              <p:cNvSpPr txBox="1"/>
              <p:nvPr/>
            </p:nvSpPr>
            <p:spPr>
              <a:xfrm>
                <a:off x="744126" y="4080490"/>
                <a:ext cx="4088235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𝐴𝐿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𝐴𝐿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37C652-16CA-B36C-5D45-9C9C7BE86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26" y="4080490"/>
                <a:ext cx="4088235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02212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Time Integration of Linear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6.3</a:t>
            </a:r>
          </a:p>
        </p:txBody>
      </p:sp>
    </p:spTree>
    <p:extLst>
      <p:ext uri="{BB962C8B-B14F-4D97-AF65-F5344CB8AC3E}">
        <p14:creationId xmlns:p14="http://schemas.microsoft.com/office/powerpoint/2010/main" val="52181970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Time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Direct integration using finite difference</a:t>
                </a:r>
              </a:p>
              <a:p>
                <a:pPr lvl="1"/>
                <a:r>
                  <a:rPr lang="en-US" dirty="0"/>
                  <a:t>Discrete time: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Dynamic equilibrium at discrete times,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̈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̇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given the initial conditions and the forcing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assume that the equation of motion has been solved up to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and the solution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is sought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19D68D-F2C5-D2AB-3841-F9884D34FB01}"/>
                  </a:ext>
                </a:extLst>
              </p:cNvPr>
              <p:cNvSpPr txBox="1"/>
              <p:nvPr/>
            </p:nvSpPr>
            <p:spPr>
              <a:xfrm>
                <a:off x="2263514" y="2908092"/>
                <a:ext cx="3808863" cy="418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𝐌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𝐂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𝐊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19D68D-F2C5-D2AB-3841-F9884D34F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514" y="2908092"/>
                <a:ext cx="3808863" cy="418769"/>
              </a:xfrm>
              <a:prstGeom prst="rect">
                <a:avLst/>
              </a:prstGeom>
              <a:blipFill>
                <a:blip r:embed="rId3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DC71C-B3E3-41DD-3E1B-A1EFEBDF4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versus Explicit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87835A-969B-594D-9E8B-232B4A7575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Explicit method (forward Euler method)</a:t>
                </a:r>
              </a:p>
              <a:p>
                <a:pPr lvl="1"/>
                <a:r>
                  <a:rPr lang="en-US" dirty="0"/>
                  <a:t>Approximate time derivate</a:t>
                </a:r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can be explicitly calculated using the information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Implicit method (backward Euler method)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Requires iteration, but unconditionally stable</a:t>
                </a:r>
              </a:p>
              <a:p>
                <a:r>
                  <a:rPr lang="en-US" dirty="0"/>
                  <a:t>Factors to consider</a:t>
                </a:r>
              </a:p>
              <a:p>
                <a:pPr lvl="1"/>
                <a:r>
                  <a:rPr lang="en-US" dirty="0"/>
                  <a:t>the rate of variation of the applied loading</a:t>
                </a:r>
              </a:p>
              <a:p>
                <a:pPr lvl="1"/>
                <a:r>
                  <a:rPr lang="en-US" dirty="0"/>
                  <a:t>the complexity of the nonlinear damping and stiffness properties</a:t>
                </a:r>
              </a:p>
              <a:p>
                <a:pPr lvl="1"/>
                <a:r>
                  <a:rPr lang="en-US" dirty="0"/>
                  <a:t>the typical period of vibration of the structure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87835A-969B-594D-9E8B-232B4A7575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AAA655-F974-846B-84E1-3EB71D5AF8B3}"/>
                  </a:ext>
                </a:extLst>
              </p:cNvPr>
              <p:cNvSpPr txBox="1"/>
              <p:nvPr/>
            </p:nvSpPr>
            <p:spPr>
              <a:xfrm>
                <a:off x="614596" y="1821689"/>
                <a:ext cx="3279872" cy="437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)),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AAA655-F974-846B-84E1-3EB71D5AF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96" y="1821689"/>
                <a:ext cx="3279872" cy="437684"/>
              </a:xfrm>
              <a:prstGeom prst="rect">
                <a:avLst/>
              </a:prstGeom>
              <a:blipFill>
                <a:blip r:embed="rId3"/>
                <a:stretch>
                  <a:fillRect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427A9661-9287-BBEA-D388-D9E96AE92B11}"/>
              </a:ext>
            </a:extLst>
          </p:cNvPr>
          <p:cNvSpPr/>
          <p:nvPr/>
        </p:nvSpPr>
        <p:spPr bwMode="auto">
          <a:xfrm>
            <a:off x="4249710" y="1946843"/>
            <a:ext cx="412230" cy="187377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82439F-6FE3-4D46-B5C6-9AE22A0EF14D}"/>
                  </a:ext>
                </a:extLst>
              </p:cNvPr>
              <p:cNvSpPr txBox="1"/>
              <p:nvPr/>
            </p:nvSpPr>
            <p:spPr>
              <a:xfrm>
                <a:off x="4984229" y="1840476"/>
                <a:ext cx="30085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82439F-6FE3-4D46-B5C6-9AE22A0EF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229" y="1840476"/>
                <a:ext cx="3008516" cy="40011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150918-D1AB-93D1-2C52-03760C67D234}"/>
                  </a:ext>
                </a:extLst>
              </p:cNvPr>
              <p:cNvSpPr txBox="1"/>
              <p:nvPr/>
            </p:nvSpPr>
            <p:spPr>
              <a:xfrm>
                <a:off x="3919927" y="1122779"/>
                <a:ext cx="3468322" cy="619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)≈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150918-D1AB-93D1-2C52-03760C67D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927" y="1122779"/>
                <a:ext cx="3468322" cy="6192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CE5DE6-53AC-7F3E-327B-E74537B1E953}"/>
                  </a:ext>
                </a:extLst>
              </p:cNvPr>
              <p:cNvSpPr txBox="1"/>
              <p:nvPr/>
            </p:nvSpPr>
            <p:spPr>
              <a:xfrm>
                <a:off x="2494389" y="3228945"/>
                <a:ext cx="35106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CE5DE6-53AC-7F3E-327B-E74537B1E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389" y="3228945"/>
                <a:ext cx="3510641" cy="400110"/>
              </a:xfrm>
              <a:prstGeom prst="rect">
                <a:avLst/>
              </a:prstGeom>
              <a:blipFill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102565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A661-C7FA-BD29-2771-BD8858CC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Difference Method (Explicit)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7405A3-68E0-6A14-C59D-247EA1EFEA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Approximation of velocity and acceleration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Equilibrium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𝐌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𝐊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Displacement integration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Need information at previous times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) only (explicit)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becomes trivial if a lumped mass matrix is used</a:t>
                </a:r>
              </a:p>
              <a:p>
                <a:r>
                  <a:rPr lang="en-US" dirty="0"/>
                  <a:t>Conditionally stable: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dirty="0"/>
                  <a:t>: highest natural frequency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element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size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7405A3-68E0-6A14-C59D-247EA1EFEA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b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8C578A-46B6-F6D5-C0D4-5FB780C04CAD}"/>
                  </a:ext>
                </a:extLst>
              </p:cNvPr>
              <p:cNvSpPr txBox="1"/>
              <p:nvPr/>
            </p:nvSpPr>
            <p:spPr>
              <a:xfrm>
                <a:off x="1627761" y="1297021"/>
                <a:ext cx="2218749" cy="67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8C578A-46B6-F6D5-C0D4-5FB780C04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761" y="1297021"/>
                <a:ext cx="2218749" cy="6769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368350-8CE2-6082-27B9-0233BFA8CA63}"/>
                  </a:ext>
                </a:extLst>
              </p:cNvPr>
              <p:cNvSpPr txBox="1"/>
              <p:nvPr/>
            </p:nvSpPr>
            <p:spPr>
              <a:xfrm>
                <a:off x="4228289" y="1297021"/>
                <a:ext cx="2946128" cy="731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368350-8CE2-6082-27B9-0233BFA8C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289" y="1297021"/>
                <a:ext cx="2946128" cy="7315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B68A08-AC19-2268-7F12-7F8376BD6A43}"/>
                  </a:ext>
                </a:extLst>
              </p:cNvPr>
              <p:cNvSpPr txBox="1"/>
              <p:nvPr/>
            </p:nvSpPr>
            <p:spPr>
              <a:xfrm>
                <a:off x="1746103" y="3347568"/>
                <a:ext cx="4964372" cy="407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𝐊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B68A08-AC19-2268-7F12-7F8376BD6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103" y="3347568"/>
                <a:ext cx="4964372" cy="407612"/>
              </a:xfrm>
              <a:prstGeom prst="rect">
                <a:avLst/>
              </a:prstGeom>
              <a:blipFill>
                <a:blip r:embed="rId5"/>
                <a:stretch>
                  <a:fillRect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618012-CEEF-C379-2A23-A895F1A56346}"/>
                  </a:ext>
                </a:extLst>
              </p:cNvPr>
              <p:cNvSpPr txBox="1"/>
              <p:nvPr/>
            </p:nvSpPr>
            <p:spPr>
              <a:xfrm>
                <a:off x="2367064" y="5330757"/>
                <a:ext cx="3400931" cy="722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618012-CEEF-C379-2A23-A895F1A56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064" y="5330757"/>
                <a:ext cx="3400931" cy="7223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850627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BA312-36E4-CEFE-1777-B1F949FC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CDM</a:t>
            </a:r>
            <a:r>
              <a:rPr lang="en-US" dirty="0"/>
              <a:t> Flowchart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3202A-E5BC-33C7-0525-CA70F1D5A5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Initial acceleration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Taylor series expansion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integrate displacement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Increase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go to step 3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3202A-E5BC-33C7-0525-CA70F1D5A5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9C6DA9-D3F0-BEDF-3C72-39147DF932CA}"/>
                  </a:ext>
                </a:extLst>
              </p:cNvPr>
              <p:cNvSpPr txBox="1"/>
              <p:nvPr/>
            </p:nvSpPr>
            <p:spPr>
              <a:xfrm>
                <a:off x="2321668" y="1348902"/>
                <a:ext cx="2554930" cy="418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𝐊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9C6DA9-D3F0-BEDF-3C72-39147DF93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668" y="1348902"/>
                <a:ext cx="2554930" cy="418256"/>
              </a:xfrm>
              <a:prstGeom prst="rect">
                <a:avLst/>
              </a:prstGeom>
              <a:blipFill>
                <a:blip r:embed="rId3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2DC41C-DBDF-287C-929C-975467DF8797}"/>
                  </a:ext>
                </a:extLst>
              </p:cNvPr>
              <p:cNvSpPr txBox="1"/>
              <p:nvPr/>
            </p:nvSpPr>
            <p:spPr>
              <a:xfrm>
                <a:off x="2120630" y="2204937"/>
                <a:ext cx="3126946" cy="715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𝛥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2DC41C-DBDF-287C-929C-975467DF8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630" y="2204937"/>
                <a:ext cx="3126946" cy="7157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B9E074-73ED-2C90-CE75-56A35014E8B6}"/>
                  </a:ext>
                </a:extLst>
              </p:cNvPr>
              <p:cNvSpPr txBox="1"/>
              <p:nvPr/>
            </p:nvSpPr>
            <p:spPr>
              <a:xfrm>
                <a:off x="1640731" y="3358489"/>
                <a:ext cx="4776500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𝐊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B9E074-73ED-2C90-CE75-56A35014E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31" y="3358489"/>
                <a:ext cx="4776500" cy="407099"/>
              </a:xfrm>
              <a:prstGeom prst="rect">
                <a:avLst/>
              </a:prstGeom>
              <a:blipFill>
                <a:blip r:embed="rId5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606933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rectangular object with numbers and a line&#10;&#10;AI-generated content may be incorrect.">
            <a:extLst>
              <a:ext uri="{FF2B5EF4-FFF2-40B4-BE49-F238E27FC236}">
                <a16:creationId xmlns:a16="http://schemas.microsoft.com/office/drawing/2014/main" id="{962868C4-C662-DED6-8B9E-F6169A9C5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67" y="547557"/>
            <a:ext cx="3779073" cy="2142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7F4343-CA64-688D-02E9-68AC9C3D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Dynamic Response of a Uniaxial Bar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DCD7A1-6ECE-B9C8-A4D4-330C7A3912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=100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GPa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=4000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=0.001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𝐸𝐴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=3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ms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After removing boundary conditions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From eigenvalue analysis,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=47,609</m:t>
                    </m:r>
                    <m:r>
                      <m:rPr>
                        <m:nor/>
                      </m:rPr>
                      <a:rPr lang="en-US"/>
                      <m:t> 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/>
                          <m:t>s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choose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=21</m:t>
                    </m:r>
                    <m:r>
                      <m:rPr>
                        <m:nor/>
                      </m:rPr>
                      <a:rPr lang="en-US"/>
                      <m:t>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nor/>
                      </m:rPr>
                      <a:rPr lang="en-US"/>
                      <m:t>s</m:t>
                    </m:r>
                  </m:oMath>
                </a14:m>
                <a:endParaRPr lang="en-US" dirty="0"/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en-US" sz="1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A=1e-4;E=1e11;rho=4000;L=1/3;Fmax=0.001*A*E;tmax=3e-3;      </a:t>
                </a:r>
                <a:r>
                  <a:rPr lang="en-US" sz="1200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%Problem parameters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Dt=21e-6; Nmax=round(tmax/Dt)+1;                   </a:t>
                </a:r>
                <a:r>
                  <a:rPr lang="en-US" sz="1200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Time step and no. of steps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 = linspace(0, tmax, Nmax);                                   </a:t>
                </a:r>
                <a:r>
                  <a:rPr lang="en-US" sz="1200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Discrete times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K=(A*E/L)*[2 -1 0;-1 2 -1;0 -1 1];                           </a:t>
                </a:r>
                <a:r>
                  <a:rPr lang="en-US" sz="1200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Stiffness matrix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M=(rho*A*L/6)*[4 1 0;1 4 1;0 1 2];                     </a:t>
                </a:r>
                <a:r>
                  <a:rPr lang="en-US" sz="1200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Consistent mass matrix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F=[zeros(2,Nmax);                                                </a:t>
                </a:r>
                <a:r>
                  <a:rPr lang="en-US" sz="1200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Force vector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   linspace(0,Fmax,round(Nmax/2)) Fmax*ones(1,Nmax-round(Nmax/2))];           </a:t>
                </a:r>
                <a:r>
                  <a:rPr lang="en-US" sz="1200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Q=zeros(3,Nmax);                                    </a:t>
                </a:r>
                <a:r>
                  <a:rPr lang="en-US" sz="1200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Nodal displacement vector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Minv=(Dt^2)*inv(M);                                    </a:t>
                </a:r>
                <a:r>
                  <a:rPr lang="en-US" sz="1200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Inverse of mass matrix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Q(:,2)=Q(:,1);                                 </a:t>
                </a:r>
                <a:r>
                  <a:rPr lang="en-US" sz="1200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Due to zero initial conditions 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n=2:Nmax-1                                            </a:t>
                </a:r>
                <a:r>
                  <a:rPr lang="en-US" sz="1200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Loop for time steps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 Q(:,n+1) = 2*Q(:,n) - Q(:,n-1) + Minv*(F(:,n)-K*Q(:,n));          </a:t>
                </a:r>
                <a:r>
                  <a:rPr lang="en-US" sz="1200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Eq. (6.35)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                                                               </a:t>
                </a:r>
                <a:r>
                  <a:rPr lang="en-US" sz="1200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End of loop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Qs=K\F;                                                  </a:t>
                </a:r>
                <a:r>
                  <a:rPr lang="en-US" sz="1200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%Quasi-static solution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en-US" sz="1200" noProof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plot (t,Q(3,:),t,Qs(3,:));                         </a:t>
                </a:r>
                <a:r>
                  <a:rPr lang="en-US" sz="1200" noProof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Plotting tip displacements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en-US" sz="1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DCD7A1-6ECE-B9C8-A4D4-330C7A3912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570FE6-66E9-68CF-9C88-268856860E84}"/>
                  </a:ext>
                </a:extLst>
              </p:cNvPr>
              <p:cNvSpPr txBox="1"/>
              <p:nvPr/>
            </p:nvSpPr>
            <p:spPr>
              <a:xfrm>
                <a:off x="702542" y="2321668"/>
                <a:ext cx="7181197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6.06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−3.03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−3.03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6.06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−3.03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−3.03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3.03</m:t>
                                </m:r>
                              </m:e>
                            </m:mr>
                          </m:m>
                        </m:e>
                      </m:d>
                      <m:eqArr>
                        <m:eqArr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eqArr>
                      <m:r>
                        <m:rPr>
                          <m:nor/>
                        </m:rPr>
                        <a:rPr lang="en-US"/>
                        <m:t>     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0.088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0.022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0.022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0.022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0.022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0.022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0.044</m:t>
                                </m:r>
                              </m:e>
                            </m:mr>
                          </m:m>
                        </m:e>
                      </m:d>
                      <m:eqArr>
                        <m:eqArr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eqAr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570FE6-66E9-68CF-9C88-268856860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42" y="2321668"/>
                <a:ext cx="7181197" cy="8249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836626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we only handled </a:t>
            </a:r>
            <a:r>
              <a:rPr lang="en-US" dirty="0">
                <a:solidFill>
                  <a:srgbClr val="FF0000"/>
                </a:solidFill>
              </a:rPr>
              <a:t>quasi-static</a:t>
            </a:r>
            <a:r>
              <a:rPr lang="en-US" dirty="0"/>
              <a:t> problems</a:t>
            </a:r>
          </a:p>
          <a:p>
            <a:pPr lvl="1"/>
            <a:r>
              <a:rPr lang="en-US" dirty="0"/>
              <a:t>Static equilibrium under gradual application of loads</a:t>
            </a:r>
          </a:p>
          <a:p>
            <a:r>
              <a:rPr lang="en-US" dirty="0"/>
              <a:t>Structural dynamics – Dynamic equilibrium</a:t>
            </a:r>
          </a:p>
          <a:p>
            <a:pPr lvl="1"/>
            <a:r>
              <a:rPr lang="en-US" dirty="0"/>
              <a:t>Time-varying loads, inertial forces, forced vibration, transient response</a:t>
            </a:r>
          </a:p>
          <a:p>
            <a:pPr lvl="1"/>
            <a:r>
              <a:rPr lang="en-US" dirty="0"/>
              <a:t>Overall dynamic response of a structure is sought rather than relatively local response, such as shock propagation</a:t>
            </a:r>
          </a:p>
          <a:p>
            <a:r>
              <a:rPr lang="en-US" dirty="0"/>
              <a:t>This chapter would not handle rigid-body dynamics, multi-body dynamics, natural vibration, random vibration, frequency response, etc.</a:t>
            </a:r>
          </a:p>
        </p:txBody>
      </p:sp>
    </p:spTree>
    <p:extLst>
      <p:ext uri="{BB962C8B-B14F-4D97-AF65-F5344CB8AC3E}">
        <p14:creationId xmlns:p14="http://schemas.microsoft.com/office/powerpoint/2010/main" val="2588475635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5795-B0B4-FC83-2517-C9A90B686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Dynamic Response of a Uniaxial Bar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7014DC-3815-054B-5C23-51560C2379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Period of vibration: </a:t>
                </a:r>
                <a14:m>
                  <m:oMath xmlns:m="http://schemas.openxmlformats.org/officeDocument/2006/math">
                    <m:r>
                      <a:rPr lang="en-US" i="1"/>
                      <m:t>𝑇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2</m:t>
                        </m:r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𝜔</m:t>
                        </m:r>
                      </m:den>
                    </m:f>
                    <m:r>
                      <a:rPr lang="en-US" i="1"/>
                      <m:t>=0.791×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10</m:t>
                        </m:r>
                      </m:e>
                      <m:sup>
                        <m:r>
                          <a:rPr lang="en-US" i="1"/>
                          <m:t>−3</m:t>
                        </m:r>
                      </m:sup>
                    </m:sSup>
                    <m:r>
                      <m:rPr>
                        <m:sty m:val="p"/>
                      </m:rPr>
                      <a:rPr lang="en-US"/>
                      <m:t>sec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solution diverges when </a:t>
                </a:r>
                <a14:m>
                  <m:oMath xmlns:m="http://schemas.openxmlformats.org/officeDocument/2006/math">
                    <m:r>
                      <a:rPr lang="en-US" i="1"/>
                      <m:t>𝛥</m:t>
                    </m:r>
                    <m:r>
                      <a:rPr lang="en-US" i="1"/>
                      <m:t>𝑡</m:t>
                    </m:r>
                    <m:r>
                      <a:rPr lang="en-US" i="1"/>
                      <m:t>=42.5</m:t>
                    </m:r>
                    <m:r>
                      <m:rPr>
                        <m:nor/>
                      </m:rPr>
                      <a:rPr lang="en-US"/>
                      <m:t> </m:t>
                    </m:r>
                    <m:r>
                      <a:rPr lang="en-US" i="1"/>
                      <m:t>𝜇</m:t>
                    </m:r>
                    <m:r>
                      <m:rPr>
                        <m:nor/>
                      </m:rPr>
                      <a:rPr lang="en-US"/>
                      <m:t>s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7014DC-3815-054B-5C23-51560C2379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function&#10;&#10;AI-generated content may be incorrect.">
            <a:extLst>
              <a:ext uri="{FF2B5EF4-FFF2-40B4-BE49-F238E27FC236}">
                <a16:creationId xmlns:a16="http://schemas.microsoft.com/office/drawing/2014/main" id="{B103F390-0D30-1A77-EB59-64E82841C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7" y="3140582"/>
            <a:ext cx="8236085" cy="35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80224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3462-41C3-C633-52EA-D416D187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Newmark Method (Implicit)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19A74-B8E6-C76C-4265-899F9BF4F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Velocity and Displacement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Predictor &amp; corrector split</a:t>
            </a:r>
          </a:p>
          <a:p>
            <a:pPr lvl="1"/>
            <a:r>
              <a:rPr lang="en-US" dirty="0"/>
              <a:t>Predictor (Known variables)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Solve for acceleration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Corrector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781ACD-F22C-ADF1-1DB0-0B4B56CCA11B}"/>
                  </a:ext>
                </a:extLst>
              </p:cNvPr>
              <p:cNvSpPr txBox="1"/>
              <p:nvPr/>
            </p:nvSpPr>
            <p:spPr>
              <a:xfrm>
                <a:off x="1232171" y="1277566"/>
                <a:ext cx="4268989" cy="418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</m:sSub>
                      <m:r>
                        <a:rPr lang="en-US" sz="2000" b="1" i="1"/>
                        <m:t>=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</m:sub>
                      </m:sSub>
                      <m:r>
                        <a:rPr lang="en-US" sz="2000" i="1"/>
                        <m:t>+(1−</m:t>
                      </m:r>
                      <m:r>
                        <a:rPr lang="en-US" sz="2000" i="1"/>
                        <m:t>𝛾</m:t>
                      </m:r>
                      <m:r>
                        <a:rPr lang="en-US" sz="2000" i="1"/>
                        <m:t>)</m:t>
                      </m:r>
                      <m:r>
                        <a:rPr lang="en-US" sz="2000" i="1"/>
                        <m:t>𝛥</m:t>
                      </m:r>
                      <m:r>
                        <a:rPr lang="en-US" sz="2000" i="1"/>
                        <m:t>𝑡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</m:sub>
                      </m:sSub>
                      <m:r>
                        <a:rPr lang="en-US" sz="2000" i="1"/>
                        <m:t>+</m:t>
                      </m:r>
                      <m:r>
                        <a:rPr lang="en-US" sz="2000" i="1"/>
                        <m:t>𝛾𝛥</m:t>
                      </m:r>
                      <m:r>
                        <a:rPr lang="en-US" sz="2000" i="1"/>
                        <m:t>𝑡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781ACD-F22C-ADF1-1DB0-0B4B56CCA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171" y="1277566"/>
                <a:ext cx="4268989" cy="418769"/>
              </a:xfrm>
              <a:prstGeom prst="rect">
                <a:avLst/>
              </a:prstGeom>
              <a:blipFill>
                <a:blip r:embed="rId2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6161D7-0A4E-D7B4-7424-9CA18A77715B}"/>
                  </a:ext>
                </a:extLst>
              </p:cNvPr>
              <p:cNvSpPr txBox="1"/>
              <p:nvPr/>
            </p:nvSpPr>
            <p:spPr>
              <a:xfrm>
                <a:off x="1232171" y="1696335"/>
                <a:ext cx="5821274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b="1" i="1"/>
                            <m:t>𝐝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</m:sSub>
                      <m:r>
                        <a:rPr lang="en-US" sz="2000" b="0" i="1"/>
                        <m:t>=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b="1" i="1"/>
                            <m:t>𝐝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</m:sub>
                      </m:sSub>
                      <m:r>
                        <a:rPr lang="en-US" sz="2000" i="1"/>
                        <m:t>+</m:t>
                      </m:r>
                      <m:r>
                        <a:rPr lang="en-US" sz="2000" i="1"/>
                        <m:t>𝛥</m:t>
                      </m:r>
                      <m:r>
                        <a:rPr lang="en-US" sz="2000" i="1"/>
                        <m:t>𝑡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</m:sub>
                      </m:sSub>
                      <m:r>
                        <a:rPr lang="en-US" sz="2000" i="1"/>
                        <m:t>+(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1</m:t>
                          </m:r>
                        </m:num>
                        <m:den>
                          <m:r>
                            <a:rPr lang="en-US" sz="2000" i="1"/>
                            <m:t>2</m:t>
                          </m:r>
                        </m:den>
                      </m:f>
                      <m:r>
                        <a:rPr lang="en-US" sz="2000" i="1"/>
                        <m:t>−</m:t>
                      </m:r>
                      <m:r>
                        <a:rPr lang="en-US" sz="2000" i="1"/>
                        <m:t>𝛽</m:t>
                      </m:r>
                      <m:r>
                        <a:rPr lang="en-US" sz="2000" i="1"/>
                        <m:t>)</m:t>
                      </m:r>
                      <m:sSup>
                        <m:sSupPr>
                          <m:ctrlPr>
                            <a:rPr lang="en-US" sz="2000" i="1"/>
                          </m:ctrlPr>
                        </m:sSupPr>
                        <m:e>
                          <m:r>
                            <a:rPr lang="en-US" sz="2000" i="1"/>
                            <m:t>(</m:t>
                          </m:r>
                          <m:r>
                            <a:rPr lang="en-US" sz="2000" i="1"/>
                            <m:t>𝛥</m:t>
                          </m:r>
                          <m:r>
                            <a:rPr lang="en-US" sz="2000" i="1"/>
                            <m:t>𝑡</m:t>
                          </m:r>
                          <m:r>
                            <a:rPr lang="en-US" sz="2000" i="1"/>
                            <m:t>)</m:t>
                          </m:r>
                        </m:e>
                        <m:sup>
                          <m:r>
                            <a:rPr lang="en-US" sz="2000" i="1"/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b="1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</m:sub>
                      </m:sSub>
                      <m:r>
                        <a:rPr lang="en-US" sz="2000" i="1"/>
                        <m:t>+</m:t>
                      </m:r>
                      <m:r>
                        <a:rPr lang="en-US" sz="2000" i="1"/>
                        <m:t>𝛽</m:t>
                      </m:r>
                      <m:sSup>
                        <m:sSupPr>
                          <m:ctrlPr>
                            <a:rPr lang="en-US" sz="2000" i="1"/>
                          </m:ctrlPr>
                        </m:sSupPr>
                        <m:e>
                          <m:r>
                            <a:rPr lang="en-US" sz="2000" i="1"/>
                            <m:t>(</m:t>
                          </m:r>
                          <m:r>
                            <a:rPr lang="en-US" sz="2000" i="1"/>
                            <m:t>𝛥</m:t>
                          </m:r>
                          <m:r>
                            <a:rPr lang="en-US" sz="2000" i="1"/>
                            <m:t>𝑡</m:t>
                          </m:r>
                          <m:r>
                            <a:rPr lang="en-US" sz="2000" i="1"/>
                            <m:t>)</m:t>
                          </m:r>
                        </m:e>
                        <m:sup>
                          <m:r>
                            <a:rPr lang="en-US" sz="2000" i="1"/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6161D7-0A4E-D7B4-7424-9CA18A777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171" y="1696335"/>
                <a:ext cx="5821274" cy="668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BA2B39-6B44-17E2-CB55-DC4BC9034816}"/>
                  </a:ext>
                </a:extLst>
              </p:cNvPr>
              <p:cNvSpPr txBox="1"/>
              <p:nvPr/>
            </p:nvSpPr>
            <p:spPr>
              <a:xfrm>
                <a:off x="4383932" y="2645923"/>
                <a:ext cx="3041602" cy="447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/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  <m:sup>
                          <m:r>
                            <a:rPr lang="en-US" sz="2000" i="1"/>
                            <m:t>𝑝𝑟</m:t>
                          </m:r>
                        </m:sup>
                      </m:sSubSup>
                      <m:r>
                        <a:rPr lang="en-US" sz="2000" i="1"/>
                        <m:t>=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</m:sub>
                      </m:sSub>
                      <m:r>
                        <a:rPr lang="en-US" sz="2000" i="1"/>
                        <m:t>+(1−</m:t>
                      </m:r>
                      <m:r>
                        <a:rPr lang="en-US" sz="2000" i="1"/>
                        <m:t>𝛾</m:t>
                      </m:r>
                      <m:r>
                        <a:rPr lang="en-US" sz="2000" i="1"/>
                        <m:t>)</m:t>
                      </m:r>
                      <m:r>
                        <a:rPr lang="en-US" sz="2000" i="1"/>
                        <m:t>𝛥</m:t>
                      </m:r>
                      <m:r>
                        <a:rPr lang="en-US" sz="2000" i="1"/>
                        <m:t>𝑡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BA2B39-6B44-17E2-CB55-DC4BC9034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932" y="2645923"/>
                <a:ext cx="3041602" cy="447238"/>
              </a:xfrm>
              <a:prstGeom prst="rect">
                <a:avLst/>
              </a:prstGeom>
              <a:blipFill>
                <a:blip r:embed="rId4"/>
                <a:stretch>
                  <a:fillRect r="-4409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F96CDF-17B8-5775-B3FE-70D4DC9764E8}"/>
                  </a:ext>
                </a:extLst>
              </p:cNvPr>
              <p:cNvSpPr txBox="1"/>
              <p:nvPr/>
            </p:nvSpPr>
            <p:spPr>
              <a:xfrm>
                <a:off x="4383932" y="2985565"/>
                <a:ext cx="4238853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/>
                          </m:ctrlPr>
                        </m:sSubSupPr>
                        <m:e>
                          <m:r>
                            <a:rPr lang="en-US" sz="2000" b="1" i="1"/>
                            <m:t>𝐝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  <m:sup>
                          <m:r>
                            <a:rPr lang="en-US" sz="2000" i="1"/>
                            <m:t>𝑝𝑟</m:t>
                          </m:r>
                        </m:sup>
                      </m:sSubSup>
                      <m:r>
                        <a:rPr lang="en-US" sz="2000" i="1"/>
                        <m:t>=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b="1" i="1"/>
                            <m:t>𝐝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</m:sub>
                      </m:sSub>
                      <m:r>
                        <a:rPr lang="en-US" sz="2000" i="1"/>
                        <m:t>+</m:t>
                      </m:r>
                      <m:r>
                        <a:rPr lang="en-US" sz="2000" i="1"/>
                        <m:t>𝛥</m:t>
                      </m:r>
                      <m:r>
                        <a:rPr lang="en-US" sz="2000" i="1"/>
                        <m:t>𝑡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</m:sub>
                      </m:sSub>
                      <m:r>
                        <a:rPr lang="en-US" sz="2000" i="1"/>
                        <m:t>+(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1</m:t>
                          </m:r>
                        </m:num>
                        <m:den>
                          <m:r>
                            <a:rPr lang="en-US" sz="2000" i="1"/>
                            <m:t>2</m:t>
                          </m:r>
                        </m:den>
                      </m:f>
                      <m:r>
                        <a:rPr lang="en-US" sz="2000" i="1"/>
                        <m:t>−</m:t>
                      </m:r>
                      <m:r>
                        <a:rPr lang="en-US" sz="2000" i="1"/>
                        <m:t>𝛽</m:t>
                      </m:r>
                      <m:r>
                        <a:rPr lang="en-US" sz="2000" i="1"/>
                        <m:t>)</m:t>
                      </m:r>
                      <m:sSup>
                        <m:sSupPr>
                          <m:ctrlPr>
                            <a:rPr lang="en-US" sz="2000" i="1"/>
                          </m:ctrlPr>
                        </m:sSupPr>
                        <m:e>
                          <m:r>
                            <a:rPr lang="en-US" sz="2000" i="1"/>
                            <m:t>(</m:t>
                          </m:r>
                          <m:r>
                            <a:rPr lang="en-US" sz="2000" i="1"/>
                            <m:t>𝛥</m:t>
                          </m:r>
                          <m:r>
                            <a:rPr lang="en-US" sz="2000" i="1"/>
                            <m:t>𝑡</m:t>
                          </m:r>
                          <m:r>
                            <a:rPr lang="en-US" sz="2000" i="1"/>
                            <m:t>)</m:t>
                          </m:r>
                        </m:e>
                        <m:sup>
                          <m:r>
                            <a:rPr lang="en-US" sz="2000" i="1"/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F96CDF-17B8-5775-B3FE-70D4DC976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932" y="2985565"/>
                <a:ext cx="4238853" cy="668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B9940D-04CB-FEDB-488F-745FB684026D}"/>
                  </a:ext>
                </a:extLst>
              </p:cNvPr>
              <p:cNvSpPr txBox="1"/>
              <p:nvPr/>
            </p:nvSpPr>
            <p:spPr>
              <a:xfrm>
                <a:off x="2211421" y="4987999"/>
                <a:ext cx="2861424" cy="447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</m:sSub>
                      <m:r>
                        <a:rPr lang="en-US" sz="2000" i="1"/>
                        <m:t>=</m:t>
                      </m:r>
                      <m:sSubSup>
                        <m:sSubSupPr>
                          <m:ctrlPr>
                            <a:rPr lang="en-US" sz="2000" i="1"/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  <m:sup>
                          <m:r>
                            <a:rPr lang="en-US" sz="2000" i="1"/>
                            <m:t>𝑝𝑟</m:t>
                          </m:r>
                        </m:sup>
                      </m:sSubSup>
                      <m:r>
                        <a:rPr lang="en-US" sz="2000" i="1"/>
                        <m:t>+</m:t>
                      </m:r>
                      <m:r>
                        <a:rPr lang="en-US" sz="2000" i="1"/>
                        <m:t>𝛾𝛥</m:t>
                      </m:r>
                      <m:r>
                        <a:rPr lang="en-US" sz="2000" i="1"/>
                        <m:t>𝑡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B9940D-04CB-FEDB-488F-745FB6840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421" y="4987999"/>
                <a:ext cx="2861424" cy="447238"/>
              </a:xfrm>
              <a:prstGeom prst="rect">
                <a:avLst/>
              </a:prstGeom>
              <a:blipFill>
                <a:blip r:embed="rId6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84DA0A3-C557-112F-351A-2FE72559DB79}"/>
                  </a:ext>
                </a:extLst>
              </p:cNvPr>
              <p:cNvSpPr txBox="1"/>
              <p:nvPr/>
            </p:nvSpPr>
            <p:spPr>
              <a:xfrm>
                <a:off x="2249780" y="5492690"/>
                <a:ext cx="3216458" cy="447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b="1" i="1"/>
                            <m:t>𝐝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</m:sSub>
                      <m:r>
                        <a:rPr lang="en-US" sz="2000" i="1"/>
                        <m:t>=</m:t>
                      </m:r>
                      <m:sSubSup>
                        <m:sSubSupPr>
                          <m:ctrlPr>
                            <a:rPr lang="en-US" sz="2000" i="1"/>
                          </m:ctrlPr>
                        </m:sSubSupPr>
                        <m:e>
                          <m:r>
                            <a:rPr lang="en-US" sz="2000" b="1" i="1"/>
                            <m:t>𝐝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  <m:sup>
                          <m:r>
                            <a:rPr lang="en-US" sz="2000" i="1"/>
                            <m:t>𝑝𝑟</m:t>
                          </m:r>
                        </m:sup>
                      </m:sSubSup>
                      <m:r>
                        <a:rPr lang="en-US" sz="2000" i="1"/>
                        <m:t>+</m:t>
                      </m:r>
                      <m:r>
                        <a:rPr lang="en-US" sz="2000" i="1"/>
                        <m:t>𝛽</m:t>
                      </m:r>
                      <m:sSup>
                        <m:sSupPr>
                          <m:ctrlPr>
                            <a:rPr lang="en-US" sz="2000" i="1"/>
                          </m:ctrlPr>
                        </m:sSupPr>
                        <m:e>
                          <m:r>
                            <a:rPr lang="en-US" sz="2000" i="1"/>
                            <m:t>(</m:t>
                          </m:r>
                          <m:r>
                            <a:rPr lang="en-US" sz="2000" i="1"/>
                            <m:t>𝛥</m:t>
                          </m:r>
                          <m:r>
                            <a:rPr lang="en-US" sz="2000" i="1"/>
                            <m:t>𝑡</m:t>
                          </m:r>
                          <m:r>
                            <a:rPr lang="en-US" sz="2000" i="1"/>
                            <m:t>)</m:t>
                          </m:r>
                        </m:e>
                        <m:sup>
                          <m:r>
                            <a:rPr lang="en-US" sz="2000" i="1"/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84DA0A3-C557-112F-351A-2FE72559D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780" y="5492690"/>
                <a:ext cx="3216458" cy="447238"/>
              </a:xfrm>
              <a:prstGeom prst="rect">
                <a:avLst/>
              </a:prstGeom>
              <a:blipFill>
                <a:blip r:embed="rId7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997881F-C60C-BAF8-0A34-3AECD0E5A449}"/>
                  </a:ext>
                </a:extLst>
              </p:cNvPr>
              <p:cNvSpPr txBox="1"/>
              <p:nvPr/>
            </p:nvSpPr>
            <p:spPr>
              <a:xfrm>
                <a:off x="2284702" y="4154616"/>
                <a:ext cx="1823513" cy="418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/>
                          </m:ctrlPr>
                        </m:accPr>
                        <m:e>
                          <m:r>
                            <a:rPr lang="en-US" sz="2000" b="1" i="1"/>
                            <m:t>𝐌</m:t>
                          </m:r>
                        </m:e>
                      </m:acc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</m:sSub>
                      <m:r>
                        <a:rPr lang="en-US" sz="2000" i="1"/>
                        <m:t>=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𝐅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997881F-C60C-BAF8-0A34-3AECD0E5A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702" y="4154616"/>
                <a:ext cx="1823513" cy="418769"/>
              </a:xfrm>
              <a:prstGeom prst="rect">
                <a:avLst/>
              </a:prstGeom>
              <a:blipFill>
                <a:blip r:embed="rId8"/>
                <a:stretch>
                  <a:fillRect t="-4412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485468-E795-0C3E-1B74-93CB951413E9}"/>
                  </a:ext>
                </a:extLst>
              </p:cNvPr>
              <p:cNvSpPr txBox="1"/>
              <p:nvPr/>
            </p:nvSpPr>
            <p:spPr>
              <a:xfrm>
                <a:off x="4464433" y="4024885"/>
                <a:ext cx="3622017" cy="804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000" i="1" smtClean="0"/>
                          </m:ctrlPr>
                        </m:eqArrPr>
                        <m:e>
                          <m:acc>
                            <m:accPr>
                              <m:chr m:val="̂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𝐌</m:t>
                              </m:r>
                            </m:e>
                          </m:acc>
                          <m:r>
                            <a:rPr lang="en-US" sz="2000" i="1"/>
                            <m:t>=</m:t>
                          </m:r>
                          <m:r>
                            <a:rPr lang="en-US" sz="2000" b="1" i="1"/>
                            <m:t>𝐌</m:t>
                          </m:r>
                          <m:r>
                            <a:rPr lang="en-US" sz="2000" i="1"/>
                            <m:t>+</m:t>
                          </m:r>
                          <m:r>
                            <a:rPr lang="en-US" sz="2000" i="1"/>
                            <m:t>𝛾𝛥</m:t>
                          </m:r>
                          <m:r>
                            <a:rPr lang="en-US" sz="2000" i="1"/>
                            <m:t>𝑡</m:t>
                          </m:r>
                          <m:r>
                            <a:rPr lang="en-US" sz="2000" b="1" i="1"/>
                            <m:t>𝐂</m:t>
                          </m:r>
                          <m:r>
                            <a:rPr lang="en-US" sz="2000" i="1"/>
                            <m:t>+</m:t>
                          </m:r>
                          <m:r>
                            <a:rPr lang="en-US" sz="2000" i="1"/>
                            <m:t>𝛽</m:t>
                          </m:r>
                          <m:sSup>
                            <m:sSupPr>
                              <m:ctrlPr>
                                <a:rPr lang="en-US" sz="2000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/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/>
                                    <m:t>Δ</m:t>
                                  </m:r>
                                  <m:r>
                                    <a:rPr lang="en-US" sz="2000" i="1"/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/>
                                <m:t>2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/>
                                  </m:ctrlPr>
                                </m:accPr>
                                <m:e>
                                  <m:r>
                                    <a:rPr lang="en-US" sz="2000" b="1" i="1"/>
                                    <m:t>𝐅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/>
                                <m:t>𝑛</m:t>
                              </m:r>
                              <m:r>
                                <a:rPr lang="en-US" sz="2000" i="1"/>
                                <m:t>+1</m:t>
                              </m:r>
                            </m:sub>
                          </m:sSub>
                          <m:r>
                            <a:rPr lang="en-US" sz="2000" i="1"/>
                            <m:t>=</m:t>
                          </m:r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a:rPr lang="en-US" sz="2000" b="1" i="1"/>
                                <m:t>𝐅</m:t>
                              </m:r>
                            </m:e>
                            <m:sub>
                              <m:r>
                                <a:rPr lang="en-US" sz="2000" i="1"/>
                                <m:t>𝑛</m:t>
                              </m:r>
                              <m:r>
                                <a:rPr lang="en-US" sz="2000" i="1"/>
                                <m:t>+1</m:t>
                              </m:r>
                            </m:sub>
                          </m:sSub>
                          <m:r>
                            <a:rPr lang="en-US" sz="2000" i="1"/>
                            <m:t>−</m:t>
                          </m:r>
                          <m:r>
                            <a:rPr lang="en-US" sz="2000" b="1" i="1"/>
                            <m:t>𝐊</m:t>
                          </m:r>
                          <m:sSubSup>
                            <m:sSubSupPr>
                              <m:ctrlPr>
                                <a:rPr lang="en-US" sz="2000" i="1"/>
                              </m:ctrlPr>
                            </m:sSubSup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  <m:sub>
                              <m:r>
                                <a:rPr lang="en-US" sz="2000" i="1"/>
                                <m:t>𝑛</m:t>
                              </m:r>
                              <m:r>
                                <a:rPr lang="en-US" sz="2000" i="1"/>
                                <m:t>+1</m:t>
                              </m:r>
                            </m:sub>
                            <m:sup>
                              <m:r>
                                <a:rPr lang="en-US" sz="2000" i="1"/>
                                <m:t>𝑝𝑟</m:t>
                              </m:r>
                            </m:sup>
                          </m:sSubSup>
                          <m:r>
                            <a:rPr lang="en-US" sz="2000" i="1"/>
                            <m:t>−</m:t>
                          </m:r>
                          <m:r>
                            <a:rPr lang="en-US" sz="2000" b="1" i="1"/>
                            <m:t>𝐂</m:t>
                          </m:r>
                          <m:sSubSup>
                            <m:sSubSupPr>
                              <m:ctrlPr>
                                <a:rPr lang="en-US" sz="2000" i="1"/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i="1"/>
                                  </m:ctrlPr>
                                </m:accPr>
                                <m:e>
                                  <m:r>
                                    <a:rPr lang="en-US" sz="2000" b="1" i="1"/>
                                    <m:t>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/>
                                <m:t>𝑛</m:t>
                              </m:r>
                              <m:r>
                                <a:rPr lang="en-US" sz="2000" i="1"/>
                                <m:t>+1</m:t>
                              </m:r>
                            </m:sub>
                            <m:sup>
                              <m:r>
                                <a:rPr lang="en-US" sz="2000" i="1"/>
                                <m:t>𝑝𝑟</m:t>
                              </m:r>
                            </m:sup>
                          </m:sSubSup>
                        </m:e>
                      </m:eqAr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485468-E795-0C3E-1B74-93CB95141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433" y="4024885"/>
                <a:ext cx="3622017" cy="8043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047830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77B2-70E1-2A00-5A39-3B24BB63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Newmark Method (Implicit)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E19307-400B-D96D-58E0-3FE062FDC2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Calculate the initial acceleration using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Construct the effective mass matrix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Set </a:t>
                </a:r>
                <a14:m>
                  <m:oMath xmlns:m="http://schemas.openxmlformats.org/officeDocument/2006/math">
                    <m:r>
                      <a:rPr lang="en-US" sz="2000" i="1"/>
                      <m:t>𝑛</m:t>
                    </m:r>
                    <m:r>
                      <a:rPr lang="en-US" sz="2000" i="1"/>
                      <m:t>=0</m:t>
                    </m:r>
                  </m:oMath>
                </a14:m>
                <a:r>
                  <a:rPr lang="en-US" sz="2000" dirty="0"/>
                  <a:t>, and calculate predictors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Construct the effective force vector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000" i="1"/>
                            </m:ctrlPr>
                          </m:accPr>
                          <m:e>
                            <m:r>
                              <a:rPr lang="en-US" sz="2000" b="1" i="1"/>
                              <m:t>𝐝</m:t>
                            </m:r>
                          </m:e>
                        </m:acc>
                      </m:e>
                      <m:sub>
                        <m:r>
                          <a:rPr lang="en-US" sz="2000" i="1"/>
                          <m:t>𝑛</m:t>
                        </m:r>
                        <m:r>
                          <a:rPr lang="en-US" sz="2000" i="1"/>
                          <m:t>+1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Correct velocity and displacement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a:rPr lang="en-US" sz="2000" i="1"/>
                          <m:t>𝑡</m:t>
                        </m:r>
                      </m:e>
                      <m:sub>
                        <m:r>
                          <a:rPr lang="en-US" sz="2000" i="1"/>
                          <m:t>𝑛</m:t>
                        </m:r>
                      </m:sub>
                    </m:sSub>
                    <m:r>
                      <a:rPr lang="en-US" sz="2000" i="1"/>
                      <m:t>=</m:t>
                    </m:r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a:rPr lang="en-US" sz="2000" i="1"/>
                          <m:t>𝑡</m:t>
                        </m:r>
                      </m:e>
                      <m:sub>
                        <m:r>
                          <a:rPr lang="en-US" sz="2000" i="1"/>
                          <m:t>𝑇</m:t>
                        </m:r>
                      </m:sub>
                    </m:sSub>
                  </m:oMath>
                </a14:m>
                <a:r>
                  <a:rPr lang="en-US" sz="2000" dirty="0"/>
                  <a:t>, stop. Otherwise, set </a:t>
                </a:r>
                <a14:m>
                  <m:oMath xmlns:m="http://schemas.openxmlformats.org/officeDocument/2006/math">
                    <m:r>
                      <a:rPr lang="en-US" sz="2000" i="1"/>
                      <m:t>𝑛</m:t>
                    </m:r>
                    <m:r>
                      <a:rPr lang="en-US" sz="2000" i="1"/>
                      <m:t>=</m:t>
                    </m:r>
                    <m:r>
                      <a:rPr lang="en-US" sz="2000" i="1"/>
                      <m:t>𝑛</m:t>
                    </m:r>
                    <m:r>
                      <a:rPr lang="en-US" sz="2000" i="1"/>
                      <m:t>+1</m:t>
                    </m:r>
                  </m:oMath>
                </a14:m>
                <a:r>
                  <a:rPr lang="en-US" sz="2000" dirty="0"/>
                  <a:t> and go to Step 3</a:t>
                </a:r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E19307-400B-D96D-58E0-3FE062FDC2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6" t="-519" b="-2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77E5E7-810D-C53C-4CDA-245A9EE7C37C}"/>
                  </a:ext>
                </a:extLst>
              </p:cNvPr>
              <p:cNvSpPr txBox="1"/>
              <p:nvPr/>
            </p:nvSpPr>
            <p:spPr>
              <a:xfrm>
                <a:off x="1783404" y="1173804"/>
                <a:ext cx="3301481" cy="442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0</m:t>
                          </m:r>
                        </m:sub>
                      </m:sSub>
                      <m:r>
                        <a:rPr lang="en-US" sz="2000" i="1"/>
                        <m:t>=</m:t>
                      </m:r>
                      <m:sSup>
                        <m:sSupPr>
                          <m:ctrlPr>
                            <a:rPr lang="en-US" sz="2000" i="1"/>
                          </m:ctrlPr>
                        </m:sSupPr>
                        <m:e>
                          <m:r>
                            <a:rPr lang="en-US" sz="2000" b="1" i="1"/>
                            <m:t>𝐌</m:t>
                          </m:r>
                        </m:e>
                        <m:sup>
                          <m:r>
                            <a:rPr lang="en-US" sz="2000" i="1"/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000" i="1"/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a:rPr lang="en-US" sz="2000" b="1" i="1"/>
                                <m:t>𝐅</m:t>
                              </m:r>
                            </m:e>
                            <m:sub>
                              <m:r>
                                <a:rPr lang="en-US" sz="2000" i="1"/>
                                <m:t>0</m:t>
                              </m:r>
                            </m:sub>
                          </m:sSub>
                          <m:r>
                            <a:rPr lang="en-US" sz="2000" i="1"/>
                            <m:t>−</m:t>
                          </m:r>
                          <m:r>
                            <a:rPr lang="en-US" sz="2000" b="1" i="1"/>
                            <m:t>𝐊</m:t>
                          </m:r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  <m:sub>
                              <m:r>
                                <a:rPr lang="en-US" sz="2000" i="1"/>
                                <m:t>0</m:t>
                              </m:r>
                            </m:sub>
                          </m:sSub>
                          <m:r>
                            <a:rPr lang="en-US" sz="2000" i="1"/>
                            <m:t>−</m:t>
                          </m:r>
                          <m:r>
                            <a:rPr lang="en-US" sz="2000" b="1" i="1"/>
                            <m:t>𝐂</m:t>
                          </m:r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b="1" i="1"/>
                                  </m:ctrlPr>
                                </m:accPr>
                                <m:e>
                                  <m:r>
                                    <a:rPr lang="en-US" sz="2000" b="1" i="1"/>
                                    <m:t>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/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77E5E7-810D-C53C-4CDA-245A9EE7C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404" y="1173804"/>
                <a:ext cx="3301481" cy="4428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1239E2-D041-06FA-8B62-1B97E00307CF}"/>
                  </a:ext>
                </a:extLst>
              </p:cNvPr>
              <p:cNvSpPr txBox="1"/>
              <p:nvPr/>
            </p:nvSpPr>
            <p:spPr>
              <a:xfrm>
                <a:off x="1783404" y="2140085"/>
                <a:ext cx="3120598" cy="408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/>
                          </m:ctrlPr>
                        </m:accPr>
                        <m:e>
                          <m:r>
                            <a:rPr lang="en-US" sz="2000" b="1" i="1"/>
                            <m:t>𝐌</m:t>
                          </m:r>
                        </m:e>
                      </m:acc>
                      <m:r>
                        <a:rPr lang="en-US" sz="2000" i="1"/>
                        <m:t>=</m:t>
                      </m:r>
                      <m:r>
                        <a:rPr lang="en-US" sz="2000" b="1" i="1"/>
                        <m:t>𝐌</m:t>
                      </m:r>
                      <m:r>
                        <a:rPr lang="en-US" sz="2000" b="1"/>
                        <m:t>+</m:t>
                      </m:r>
                      <m:r>
                        <a:rPr lang="en-US" sz="2000" i="1"/>
                        <m:t>𝛾𝛥</m:t>
                      </m:r>
                      <m:r>
                        <a:rPr lang="en-US" sz="2000" i="1"/>
                        <m:t>𝑡</m:t>
                      </m:r>
                      <m:r>
                        <a:rPr lang="en-US" sz="2000" b="1" i="1"/>
                        <m:t>𝐂</m:t>
                      </m:r>
                      <m:r>
                        <a:rPr lang="en-US" sz="2000" i="1"/>
                        <m:t>+</m:t>
                      </m:r>
                      <m:r>
                        <a:rPr lang="en-US" sz="2000" i="1"/>
                        <m:t>𝛽</m:t>
                      </m:r>
                      <m:sSup>
                        <m:sSupPr>
                          <m:ctrlPr>
                            <a:rPr lang="en-US" sz="2000" i="1"/>
                          </m:ctrlPr>
                        </m:sSupPr>
                        <m:e>
                          <m:r>
                            <a:rPr lang="en-US" sz="2000" i="1"/>
                            <m:t>(</m:t>
                          </m:r>
                          <m:r>
                            <a:rPr lang="en-US" sz="2000" i="1"/>
                            <m:t>𝛥</m:t>
                          </m:r>
                          <m:r>
                            <a:rPr lang="en-US" sz="2000" i="1"/>
                            <m:t>𝑡</m:t>
                          </m:r>
                          <m:r>
                            <a:rPr lang="en-US" sz="2000" i="1"/>
                            <m:t>)</m:t>
                          </m:r>
                        </m:e>
                        <m:sup>
                          <m:r>
                            <a:rPr lang="en-US" sz="2000" i="1"/>
                            <m:t>2</m:t>
                          </m:r>
                        </m:sup>
                      </m:sSup>
                      <m:r>
                        <a:rPr lang="en-US" sz="2000" b="1" i="1"/>
                        <m:t>𝐊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1239E2-D041-06FA-8B62-1B97E0030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404" y="2140085"/>
                <a:ext cx="3120598" cy="408445"/>
              </a:xfrm>
              <a:prstGeom prst="rect">
                <a:avLst/>
              </a:prstGeom>
              <a:blipFill>
                <a:blip r:embed="rId4"/>
                <a:stretch>
                  <a:fillRect t="-7463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5CC64A-CBD2-E509-7D18-B25DE67B70A3}"/>
                  </a:ext>
                </a:extLst>
              </p:cNvPr>
              <p:cNvSpPr txBox="1"/>
              <p:nvPr/>
            </p:nvSpPr>
            <p:spPr>
              <a:xfrm>
                <a:off x="1128408" y="3017743"/>
                <a:ext cx="3042884" cy="447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/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  <m:sup>
                          <m:r>
                            <a:rPr lang="en-US" sz="2000" i="1"/>
                            <m:t>𝑝𝑟</m:t>
                          </m:r>
                        </m:sup>
                      </m:sSubSup>
                      <m:r>
                        <a:rPr lang="en-US" sz="2000" i="1"/>
                        <m:t>=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</m:sub>
                      </m:sSub>
                      <m:r>
                        <a:rPr lang="en-US" sz="2000" i="1"/>
                        <m:t>+</m:t>
                      </m:r>
                      <m:d>
                        <m:dPr>
                          <m:ctrlPr>
                            <a:rPr lang="en-US" sz="2000" i="1"/>
                          </m:ctrlPr>
                        </m:dPr>
                        <m:e>
                          <m:r>
                            <a:rPr lang="en-US" sz="2000" i="1"/>
                            <m:t>1−</m:t>
                          </m:r>
                          <m:r>
                            <a:rPr lang="en-US" sz="2000" i="1"/>
                            <m:t>𝛾</m:t>
                          </m:r>
                        </m:e>
                      </m:d>
                      <m:r>
                        <a:rPr lang="en-US" sz="2000" i="1"/>
                        <m:t>𝛥</m:t>
                      </m:r>
                      <m:r>
                        <a:rPr lang="en-US" sz="2000" i="1"/>
                        <m:t>𝑡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5CC64A-CBD2-E509-7D18-B25DE67B7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408" y="3017743"/>
                <a:ext cx="3042884" cy="447238"/>
              </a:xfrm>
              <a:prstGeom prst="rect">
                <a:avLst/>
              </a:prstGeom>
              <a:blipFill>
                <a:blip r:embed="rId5"/>
                <a:stretch>
                  <a:fillRect r="-4609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03A0CA-D308-DC9A-0DEC-F974C05A7EFA}"/>
                  </a:ext>
                </a:extLst>
              </p:cNvPr>
              <p:cNvSpPr txBox="1"/>
              <p:nvPr/>
            </p:nvSpPr>
            <p:spPr>
              <a:xfrm>
                <a:off x="4564856" y="2907104"/>
                <a:ext cx="4238853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/>
                          </m:ctrlPr>
                        </m:sSubSupPr>
                        <m:e>
                          <m:r>
                            <a:rPr lang="en-US" sz="2000" b="1" i="1"/>
                            <m:t>𝐝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  <m:sup>
                          <m:r>
                            <a:rPr lang="en-US" sz="2000" i="1"/>
                            <m:t>𝑝𝑟</m:t>
                          </m:r>
                        </m:sup>
                      </m:sSubSup>
                      <m:r>
                        <a:rPr lang="en-US" sz="2000" i="1"/>
                        <m:t>=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b="1" i="1"/>
                            <m:t>𝐝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</m:sub>
                      </m:sSub>
                      <m:r>
                        <a:rPr lang="en-US" sz="2000" i="1"/>
                        <m:t>+</m:t>
                      </m:r>
                      <m:r>
                        <a:rPr lang="en-US" sz="2000" i="1"/>
                        <m:t>𝛥</m:t>
                      </m:r>
                      <m:r>
                        <a:rPr lang="en-US" sz="2000" i="1"/>
                        <m:t>𝑡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</m:sub>
                      </m:sSub>
                      <m:r>
                        <a:rPr lang="en-US" sz="2000" i="1"/>
                        <m:t>+(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1</m:t>
                          </m:r>
                        </m:num>
                        <m:den>
                          <m:r>
                            <a:rPr lang="en-US" sz="2000" i="1"/>
                            <m:t>2</m:t>
                          </m:r>
                        </m:den>
                      </m:f>
                      <m:r>
                        <a:rPr lang="en-US" sz="2000" i="1"/>
                        <m:t>−</m:t>
                      </m:r>
                      <m:r>
                        <a:rPr lang="en-US" sz="2000" i="1"/>
                        <m:t>𝛽</m:t>
                      </m:r>
                      <m:r>
                        <a:rPr lang="en-US" sz="2000" i="1"/>
                        <m:t>)</m:t>
                      </m:r>
                      <m:sSup>
                        <m:sSupPr>
                          <m:ctrlPr>
                            <a:rPr lang="en-US" sz="2000" i="1"/>
                          </m:ctrlPr>
                        </m:sSupPr>
                        <m:e>
                          <m:r>
                            <a:rPr lang="en-US" sz="2000" i="1"/>
                            <m:t>(</m:t>
                          </m:r>
                          <m:r>
                            <a:rPr lang="en-US" sz="2000" i="1"/>
                            <m:t>𝛥</m:t>
                          </m:r>
                          <m:r>
                            <a:rPr lang="en-US" sz="2000" i="1"/>
                            <m:t>𝑡</m:t>
                          </m:r>
                          <m:r>
                            <a:rPr lang="en-US" sz="2000" i="1"/>
                            <m:t>)</m:t>
                          </m:r>
                        </m:e>
                        <m:sup>
                          <m:r>
                            <a:rPr lang="en-US" sz="2000" i="1"/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03A0CA-D308-DC9A-0DEC-F974C05A7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856" y="2907104"/>
                <a:ext cx="4238853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F3FC06-C9FF-F666-D395-5CF66B6AE16C}"/>
                  </a:ext>
                </a:extLst>
              </p:cNvPr>
              <p:cNvSpPr txBox="1"/>
              <p:nvPr/>
            </p:nvSpPr>
            <p:spPr>
              <a:xfrm>
                <a:off x="1128408" y="3934194"/>
                <a:ext cx="3555910" cy="447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𝐅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</m:sSub>
                      <m:r>
                        <a:rPr lang="en-US" sz="2000" i="1"/>
                        <m:t>=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b="1" i="1"/>
                            <m:t>𝐅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</m:sSub>
                      <m:r>
                        <a:rPr lang="en-US" sz="2000" i="1"/>
                        <m:t>−</m:t>
                      </m:r>
                      <m:r>
                        <a:rPr lang="en-US" sz="2000" b="1" i="1"/>
                        <m:t>𝐊</m:t>
                      </m:r>
                      <m:sSubSup>
                        <m:sSubSupPr>
                          <m:ctrlPr>
                            <a:rPr lang="en-US" sz="2000" i="1"/>
                          </m:ctrlPr>
                        </m:sSubSupPr>
                        <m:e>
                          <m:r>
                            <a:rPr lang="en-US" sz="2000" b="1" i="1"/>
                            <m:t>𝐝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  <m:sup>
                          <m:r>
                            <a:rPr lang="en-US" sz="2000" i="1"/>
                            <m:t>𝑝𝑟</m:t>
                          </m:r>
                        </m:sup>
                      </m:sSubSup>
                      <m:r>
                        <a:rPr lang="en-US" sz="2000" i="1"/>
                        <m:t>−</m:t>
                      </m:r>
                      <m:r>
                        <a:rPr lang="en-US" sz="2000" b="1" i="1"/>
                        <m:t>𝐂</m:t>
                      </m:r>
                      <m:sSubSup>
                        <m:sSubSupPr>
                          <m:ctrlPr>
                            <a:rPr lang="en-US" sz="2000" i="1"/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  <m:sup>
                          <m:r>
                            <a:rPr lang="en-US" sz="2000" i="1"/>
                            <m:t>𝑝𝑟</m:t>
                          </m:r>
                        </m:sup>
                      </m:sSubSup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F3FC06-C9FF-F666-D395-5CF66B6AE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408" y="3934194"/>
                <a:ext cx="3555910" cy="447238"/>
              </a:xfrm>
              <a:prstGeom prst="rect">
                <a:avLst/>
              </a:prstGeom>
              <a:blipFill>
                <a:blip r:embed="rId7"/>
                <a:stretch>
                  <a:fillRect t="-4054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1907488-ED9E-D4ED-6849-E66374870F93}"/>
                  </a:ext>
                </a:extLst>
              </p:cNvPr>
              <p:cNvSpPr txBox="1"/>
              <p:nvPr/>
            </p:nvSpPr>
            <p:spPr>
              <a:xfrm>
                <a:off x="1128408" y="4870119"/>
                <a:ext cx="1823513" cy="418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/>
                          </m:ctrlPr>
                        </m:accPr>
                        <m:e>
                          <m:r>
                            <a:rPr lang="en-US" sz="2000" b="1" i="1"/>
                            <m:t>𝐌</m:t>
                          </m:r>
                        </m:e>
                      </m:acc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</m:sSub>
                      <m:r>
                        <a:rPr lang="en-US" sz="2000" i="1"/>
                        <m:t>=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𝐅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1907488-ED9E-D4ED-6849-E66374870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408" y="4870119"/>
                <a:ext cx="1823513" cy="418769"/>
              </a:xfrm>
              <a:prstGeom prst="rect">
                <a:avLst/>
              </a:prstGeom>
              <a:blipFill>
                <a:blip r:embed="rId8"/>
                <a:stretch>
                  <a:fillRect t="-4348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7CFE70-A2C5-9B49-B08E-323133134C98}"/>
                  </a:ext>
                </a:extLst>
              </p:cNvPr>
              <p:cNvSpPr txBox="1"/>
              <p:nvPr/>
            </p:nvSpPr>
            <p:spPr>
              <a:xfrm>
                <a:off x="1128408" y="5777575"/>
                <a:ext cx="2861424" cy="447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</m:sSub>
                      <m:r>
                        <a:rPr lang="en-US" sz="2000" i="1"/>
                        <m:t>=</m:t>
                      </m:r>
                      <m:sSubSup>
                        <m:sSubSupPr>
                          <m:ctrlPr>
                            <a:rPr lang="en-US" sz="2000" i="1"/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  <m:sup>
                          <m:r>
                            <a:rPr lang="en-US" sz="2000" i="1"/>
                            <m:t>𝑝𝑟</m:t>
                          </m:r>
                        </m:sup>
                      </m:sSubSup>
                      <m:r>
                        <a:rPr lang="en-US" sz="2000" i="1"/>
                        <m:t>+</m:t>
                      </m:r>
                      <m:r>
                        <a:rPr lang="en-US" sz="2000" i="1"/>
                        <m:t>𝛾𝛥</m:t>
                      </m:r>
                      <m:r>
                        <a:rPr lang="en-US" sz="2000" i="1"/>
                        <m:t>𝑡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7CFE70-A2C5-9B49-B08E-323133134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408" y="5777575"/>
                <a:ext cx="2861424" cy="447238"/>
              </a:xfrm>
              <a:prstGeom prst="rect">
                <a:avLst/>
              </a:prstGeom>
              <a:blipFill>
                <a:blip r:embed="rId9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8216D4-FD04-ABFB-0A7D-9CF69C8DB6EA}"/>
                  </a:ext>
                </a:extLst>
              </p:cNvPr>
              <p:cNvSpPr txBox="1"/>
              <p:nvPr/>
            </p:nvSpPr>
            <p:spPr>
              <a:xfrm>
                <a:off x="4564856" y="5777575"/>
                <a:ext cx="3216458" cy="447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b="1" i="1"/>
                            <m:t>𝐝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</m:sSub>
                      <m:r>
                        <a:rPr lang="en-US" sz="2000" i="1"/>
                        <m:t>=</m:t>
                      </m:r>
                      <m:sSubSup>
                        <m:sSubSupPr>
                          <m:ctrlPr>
                            <a:rPr lang="en-US" sz="2000" i="1"/>
                          </m:ctrlPr>
                        </m:sSubSupPr>
                        <m:e>
                          <m:r>
                            <a:rPr lang="en-US" sz="2000" b="1" i="1"/>
                            <m:t>𝐝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  <m:sup>
                          <m:r>
                            <a:rPr lang="en-US" sz="2000" i="1"/>
                            <m:t>𝑝𝑟</m:t>
                          </m:r>
                        </m:sup>
                      </m:sSubSup>
                      <m:r>
                        <a:rPr lang="en-US" sz="2000" i="1"/>
                        <m:t>+</m:t>
                      </m:r>
                      <m:r>
                        <a:rPr lang="en-US" sz="2000" i="1"/>
                        <m:t>𝛽</m:t>
                      </m:r>
                      <m:sSup>
                        <m:sSupPr>
                          <m:ctrlPr>
                            <a:rPr lang="en-US" sz="2000" i="1"/>
                          </m:ctrlPr>
                        </m:sSupPr>
                        <m:e>
                          <m:r>
                            <a:rPr lang="en-US" sz="2000" i="1"/>
                            <m:t>(</m:t>
                          </m:r>
                          <m:r>
                            <a:rPr lang="en-US" sz="2000" i="1"/>
                            <m:t>𝛥</m:t>
                          </m:r>
                          <m:r>
                            <a:rPr lang="en-US" sz="2000" i="1"/>
                            <m:t>𝑡</m:t>
                          </m:r>
                          <m:r>
                            <a:rPr lang="en-US" sz="2000" i="1"/>
                            <m:t>)</m:t>
                          </m:r>
                        </m:e>
                        <m:sup>
                          <m:r>
                            <a:rPr lang="en-US" sz="2000" i="1"/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8216D4-FD04-ABFB-0A7D-9CF69C8DB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856" y="5777575"/>
                <a:ext cx="3216458" cy="447238"/>
              </a:xfrm>
              <a:prstGeom prst="rect">
                <a:avLst/>
              </a:prstGeom>
              <a:blipFill>
                <a:blip r:embed="rId10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157305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E1EF2-C0A7-5042-F861-A872636B0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Newmark Method (Implicit)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CD8CEE-4C37-DC01-2BA0-6DC0C7CC99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Newmark parameter </a:t>
                </a:r>
                <a14:m>
                  <m:oMath xmlns:m="http://schemas.openxmlformats.org/officeDocument/2006/math">
                    <m:r>
                      <a:rPr lang="en-US" i="1"/>
                      <m:t>𝛾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/>
                      <m:t>𝛽</m:t>
                    </m:r>
                  </m:oMath>
                </a14:m>
                <a:r>
                  <a:rPr lang="en-US" dirty="0"/>
                  <a:t>: accuracy, stability, and dissipation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CD8CEE-4C37-DC01-2BA0-6DC0C7CC99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268D32F-87F4-A6C3-0DD8-3327579B83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7077185"/>
                  </p:ext>
                </p:extLst>
              </p:nvPr>
            </p:nvGraphicFramePr>
            <p:xfrm>
              <a:off x="415047" y="1808897"/>
              <a:ext cx="8346333" cy="18551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43847">
                      <a:extLst>
                        <a:ext uri="{9D8B030D-6E8A-4147-A177-3AD203B41FA5}">
                          <a16:colId xmlns:a16="http://schemas.microsoft.com/office/drawing/2014/main" val="2773082612"/>
                        </a:ext>
                      </a:extLst>
                    </a:gridCol>
                    <a:gridCol w="706876">
                      <a:extLst>
                        <a:ext uri="{9D8B030D-6E8A-4147-A177-3AD203B41FA5}">
                          <a16:colId xmlns:a16="http://schemas.microsoft.com/office/drawing/2014/main" val="2511223071"/>
                        </a:ext>
                      </a:extLst>
                    </a:gridCol>
                    <a:gridCol w="663299">
                      <a:extLst>
                        <a:ext uri="{9D8B030D-6E8A-4147-A177-3AD203B41FA5}">
                          <a16:colId xmlns:a16="http://schemas.microsoft.com/office/drawing/2014/main" val="3156841921"/>
                        </a:ext>
                      </a:extLst>
                    </a:gridCol>
                    <a:gridCol w="4732311">
                      <a:extLst>
                        <a:ext uri="{9D8B030D-6E8A-4147-A177-3AD203B41FA5}">
                          <a16:colId xmlns:a16="http://schemas.microsoft.com/office/drawing/2014/main" val="2031938079"/>
                        </a:ext>
                      </a:extLst>
                    </a:gridCol>
                  </a:tblGrid>
                  <a:tr h="31623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Method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oMath>
                          </a14:m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Properties</a:t>
                          </a:r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49289770"/>
                      </a:ext>
                    </a:extLst>
                  </a:tr>
                  <a:tr h="384738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Average acceleration</a:t>
                          </a:r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oMath>
                            </m:oMathPara>
                          </a14:m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1/4</m:t>
                                </m:r>
                              </m:oMath>
                            </m:oMathPara>
                          </a14:m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Implicit, unconditionally stable</a:t>
                          </a:r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60204491"/>
                      </a:ext>
                    </a:extLst>
                  </a:tr>
                  <a:tr h="384738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Linear acceleration</a:t>
                          </a:r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oMath>
                            </m:oMathPara>
                          </a14:m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Implicit, conditionally stable</a:t>
                          </a:r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7067165"/>
                      </a:ext>
                    </a:extLst>
                  </a:tr>
                  <a:tr h="384738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Fox-Goodwin</a:t>
                          </a:r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oMath>
                            </m:oMathPara>
                          </a14:m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1/12</m:t>
                                </m:r>
                              </m:oMath>
                            </m:oMathPara>
                          </a14:m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Implicit, conditionally stable. 4th-order accuracy</a:t>
                          </a:r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93559853"/>
                      </a:ext>
                    </a:extLst>
                  </a:tr>
                  <a:tr h="384738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Central difference</a:t>
                          </a:r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oMath>
                            </m:oMathPara>
                          </a14:m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Explicit, conditionally stable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23735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268D32F-87F4-A6C3-0DD8-3327579B83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7077185"/>
                  </p:ext>
                </p:extLst>
              </p:nvPr>
            </p:nvGraphicFramePr>
            <p:xfrm>
              <a:off x="415047" y="1808897"/>
              <a:ext cx="8346333" cy="18551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43847">
                      <a:extLst>
                        <a:ext uri="{9D8B030D-6E8A-4147-A177-3AD203B41FA5}">
                          <a16:colId xmlns:a16="http://schemas.microsoft.com/office/drawing/2014/main" val="2773082612"/>
                        </a:ext>
                      </a:extLst>
                    </a:gridCol>
                    <a:gridCol w="706876">
                      <a:extLst>
                        <a:ext uri="{9D8B030D-6E8A-4147-A177-3AD203B41FA5}">
                          <a16:colId xmlns:a16="http://schemas.microsoft.com/office/drawing/2014/main" val="2511223071"/>
                        </a:ext>
                      </a:extLst>
                    </a:gridCol>
                    <a:gridCol w="663299">
                      <a:extLst>
                        <a:ext uri="{9D8B030D-6E8A-4147-A177-3AD203B41FA5}">
                          <a16:colId xmlns:a16="http://schemas.microsoft.com/office/drawing/2014/main" val="3156841921"/>
                        </a:ext>
                      </a:extLst>
                    </a:gridCol>
                    <a:gridCol w="4732311">
                      <a:extLst>
                        <a:ext uri="{9D8B030D-6E8A-4147-A177-3AD203B41FA5}">
                          <a16:colId xmlns:a16="http://schemas.microsoft.com/office/drawing/2014/main" val="2031938079"/>
                        </a:ext>
                      </a:extLst>
                    </a:gridCol>
                  </a:tblGrid>
                  <a:tr h="31623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Method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18103" t="-11538" r="-767241" b="-498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44954" t="-11538" r="-716514" b="-498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Properties</a:t>
                          </a:r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49289770"/>
                      </a:ext>
                    </a:extLst>
                  </a:tr>
                  <a:tr h="384738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Average acceleration</a:t>
                          </a:r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18103" t="-90625" r="-767241" b="-304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44954" t="-90625" r="-716514" b="-304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Implicit, unconditionally stable</a:t>
                          </a:r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60204491"/>
                      </a:ext>
                    </a:extLst>
                  </a:tr>
                  <a:tr h="384738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Linear acceleration</a:t>
                          </a:r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18103" t="-193651" r="-767241" b="-2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44954" t="-193651" r="-716514" b="-2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Implicit, conditionally stable</a:t>
                          </a:r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7067165"/>
                      </a:ext>
                    </a:extLst>
                  </a:tr>
                  <a:tr h="384738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Fox-Goodwin</a:t>
                          </a:r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18103" t="-289063" r="-767241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44954" t="-289063" r="-716514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Implicit, conditionally stable. 4th-order accuracy</a:t>
                          </a:r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93559853"/>
                      </a:ext>
                    </a:extLst>
                  </a:tr>
                  <a:tr h="384738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Central difference</a:t>
                          </a:r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18103" t="-395238" r="-767241" b="-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44954" t="-395238" r="-716514" b="-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Explicit, conditionally stable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23735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657583-17F8-9ECB-9781-C0C98D93C1AA}"/>
                  </a:ext>
                </a:extLst>
              </p:cNvPr>
              <p:cNvSpPr txBox="1"/>
              <p:nvPr/>
            </p:nvSpPr>
            <p:spPr>
              <a:xfrm>
                <a:off x="920885" y="3878094"/>
                <a:ext cx="4631204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/>
                        <m:t>Unconditionally</m:t>
                      </m:r>
                      <m:r>
                        <a:rPr lang="en-US" sz="2000"/>
                        <m:t> </m:t>
                      </m:r>
                      <m:r>
                        <m:rPr>
                          <m:sty m:val="p"/>
                        </m:rPr>
                        <a:rPr lang="en-US" sz="2000"/>
                        <m:t>stable</m:t>
                      </m:r>
                      <m:r>
                        <a:rPr lang="en-US" sz="2000"/>
                        <m:t>: </m:t>
                      </m:r>
                      <m:r>
                        <a:rPr lang="en-US" sz="2000" i="1"/>
                        <m:t>𝛾</m:t>
                      </m:r>
                      <m:r>
                        <a:rPr lang="en-US" sz="2000" i="1"/>
                        <m:t>≥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1</m:t>
                          </m:r>
                        </m:num>
                        <m:den>
                          <m:r>
                            <a:rPr lang="en-US" sz="2000" i="1"/>
                            <m:t>2</m:t>
                          </m:r>
                        </m:den>
                      </m:f>
                      <m:r>
                        <a:rPr lang="en-US" sz="2000" i="1"/>
                        <m:t>,</m:t>
                      </m:r>
                      <m:r>
                        <m:rPr>
                          <m:nor/>
                        </m:rPr>
                        <a:rPr lang="en-US" sz="2000"/>
                        <m:t>  </m:t>
                      </m:r>
                      <m:r>
                        <a:rPr lang="en-US" sz="2000" i="1"/>
                        <m:t>𝛽</m:t>
                      </m:r>
                      <m:r>
                        <a:rPr lang="en-US" sz="2000" i="1"/>
                        <m:t>≥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1</m:t>
                          </m:r>
                        </m:num>
                        <m:den>
                          <m:r>
                            <a:rPr lang="en-US" sz="2000" i="1"/>
                            <m:t>2</m:t>
                          </m:r>
                        </m:den>
                      </m:f>
                      <m:r>
                        <a:rPr lang="en-US" sz="2000" i="1"/>
                        <m:t>𝛾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657583-17F8-9ECB-9781-C0C98D93C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85" y="3878094"/>
                <a:ext cx="4631204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110BB6-626D-D7DF-E116-3456DA34E953}"/>
                  </a:ext>
                </a:extLst>
              </p:cNvPr>
              <p:cNvSpPr txBox="1"/>
              <p:nvPr/>
            </p:nvSpPr>
            <p:spPr>
              <a:xfrm>
                <a:off x="1186837" y="4561872"/>
                <a:ext cx="4352282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/>
                        <m:t>Conditionally</m:t>
                      </m:r>
                      <m:r>
                        <a:rPr lang="en-US" sz="2000"/>
                        <m:t> </m:t>
                      </m:r>
                      <m:r>
                        <m:rPr>
                          <m:sty m:val="p"/>
                        </m:rPr>
                        <a:rPr lang="en-US" sz="2000"/>
                        <m:t>stable</m:t>
                      </m:r>
                      <m:r>
                        <a:rPr lang="en-US" sz="2000"/>
                        <m:t>: </m:t>
                      </m:r>
                      <m:r>
                        <a:rPr lang="en-US" sz="2000" i="1"/>
                        <m:t>𝛾</m:t>
                      </m:r>
                      <m:r>
                        <a:rPr lang="en-US" sz="2000" i="1"/>
                        <m:t>≥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1</m:t>
                          </m:r>
                        </m:num>
                        <m:den>
                          <m:r>
                            <a:rPr lang="en-US" sz="2000" i="1"/>
                            <m:t>2</m:t>
                          </m:r>
                        </m:den>
                      </m:f>
                      <m:r>
                        <a:rPr lang="en-US" sz="2000" i="1"/>
                        <m:t>,</m:t>
                      </m:r>
                      <m:r>
                        <m:rPr>
                          <m:nor/>
                        </m:rPr>
                        <a:rPr lang="en-US" sz="2000"/>
                        <m:t>  </m:t>
                      </m:r>
                      <m:r>
                        <a:rPr lang="en-US" sz="2000" i="1"/>
                        <m:t>𝛽</m:t>
                      </m:r>
                      <m:r>
                        <a:rPr lang="en-US" sz="2000" i="1"/>
                        <m:t>&lt;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1</m:t>
                          </m:r>
                        </m:num>
                        <m:den>
                          <m:r>
                            <a:rPr lang="en-US" sz="2000" i="1"/>
                            <m:t>2</m:t>
                          </m:r>
                        </m:den>
                      </m:f>
                      <m:r>
                        <a:rPr lang="en-US" sz="2000" i="1"/>
                        <m:t>𝛾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110BB6-626D-D7DF-E116-3456DA34E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837" y="4561872"/>
                <a:ext cx="4352282" cy="668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06A307-0948-2888-4C2D-DA1216CCC5C1}"/>
                  </a:ext>
                </a:extLst>
              </p:cNvPr>
              <p:cNvSpPr txBox="1"/>
              <p:nvPr/>
            </p:nvSpPr>
            <p:spPr>
              <a:xfrm>
                <a:off x="1186837" y="5328813"/>
                <a:ext cx="2550185" cy="1053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i="1"/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/>
                            <m:t>max</m:t>
                          </m:r>
                        </m:sub>
                      </m:sSub>
                      <m:r>
                        <a:rPr lang="en-US" sz="2000" i="1"/>
                        <m:t>𝛥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i="1"/>
                            <m:t>𝑡</m:t>
                          </m:r>
                        </m:e>
                        <m:sub>
                          <m:r>
                            <a:rPr lang="en-US" sz="2000" i="1"/>
                            <m:t>𝑐𝑟</m:t>
                          </m:r>
                        </m:sub>
                      </m:sSub>
                      <m:r>
                        <a:rPr lang="en-US" sz="2000" i="1"/>
                        <m:t>=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/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000" i="1"/>
                                  </m:ctrlPr>
                                </m:fPr>
                                <m:num>
                                  <m:r>
                                    <a:rPr lang="en-US" sz="2000" i="1"/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/>
                                    <m:t>2</m:t>
                                  </m:r>
                                </m:den>
                              </m:f>
                              <m:r>
                                <a:rPr lang="en-US" sz="2000" i="1"/>
                                <m:t>𝛾</m:t>
                              </m:r>
                              <m:r>
                                <a:rPr lang="en-US" sz="2000" i="1"/>
                                <m:t>−</m:t>
                              </m:r>
                              <m:r>
                                <a:rPr lang="en-US" sz="2000" i="1"/>
                                <m:t>𝛽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06A307-0948-2888-4C2D-DA1216CCC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837" y="5328813"/>
                <a:ext cx="2550185" cy="10533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D19287-0F20-0B12-F096-2CF6DE25187C}"/>
                  </a:ext>
                </a:extLst>
              </p:cNvPr>
              <p:cNvSpPr txBox="1"/>
              <p:nvPr/>
            </p:nvSpPr>
            <p:spPr>
              <a:xfrm>
                <a:off x="4893662" y="5560915"/>
                <a:ext cx="41328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For conditionally stable algorithms,</a:t>
                </a:r>
                <a:br>
                  <a:rPr lang="en-US" sz="2000" dirty="0"/>
                </a:br>
                <a:r>
                  <a:rPr lang="en-US" sz="2000" dirty="0"/>
                  <a:t>time step must be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𝛥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D19287-0F20-0B12-F096-2CF6DE251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662" y="5560915"/>
                <a:ext cx="4132863" cy="707886"/>
              </a:xfrm>
              <a:prstGeom prst="rect">
                <a:avLst/>
              </a:prstGeom>
              <a:blipFill>
                <a:blip r:embed="rId7"/>
                <a:stretch>
                  <a:fillRect l="-1622" t="-3448" r="-885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459101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8BE1-AFC9-A692-1BEF-7BA9FA2A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Dynamic Response of a Uniaxial Bar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F63564-D3C2-09C1-CFBD-8BD01955CA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Newmark’s method with </a:t>
                </a:r>
                <a14:m>
                  <m:oMath xmlns:m="http://schemas.openxmlformats.org/officeDocument/2006/math">
                    <m:r>
                      <a:rPr lang="en-US" i="1"/>
                      <m:t>𝛥</m:t>
                    </m:r>
                    <m:r>
                      <a:rPr lang="en-US" i="1"/>
                      <m:t>𝑡</m:t>
                    </m:r>
                    <m:r>
                      <a:rPr lang="en-US" i="1"/>
                      <m:t>=42</m:t>
                    </m:r>
                    <m:r>
                      <a:rPr lang="en-US" i="1"/>
                      <m:t>𝜇</m:t>
                    </m:r>
                    <m:r>
                      <m:rPr>
                        <m:nor/>
                      </m:rPr>
                      <a:rPr lang="en-US"/>
                      <m:t>sec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/>
                      <m:t>𝛥</m:t>
                    </m:r>
                    <m:r>
                      <a:rPr lang="en-US" i="1"/>
                      <m:t>𝑡</m:t>
                    </m:r>
                    <m:r>
                      <a:rPr lang="en-US" i="1"/>
                      <m:t>=75</m:t>
                    </m:r>
                    <m:r>
                      <a:rPr lang="en-US" i="1"/>
                      <m:t>𝜇</m:t>
                    </m:r>
                    <m:r>
                      <m:rPr>
                        <m:nor/>
                      </m:rPr>
                      <a:rPr lang="en-US"/>
                      <m:t>sec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/>
                      <m:t>𝛾</m:t>
                    </m:r>
                    <m:r>
                      <a:rPr lang="en-US" i="1"/>
                      <m:t>=2</m:t>
                    </m:r>
                    <m:r>
                      <a:rPr lang="en-US" i="1"/>
                      <m:t>𝛽</m:t>
                    </m:r>
                    <m:r>
                      <a:rPr lang="en-US" i="1"/>
                      <m:t>=1/2</m:t>
                    </m:r>
                  </m:oMath>
                </a14:m>
                <a:r>
                  <a:rPr lang="en-US" dirty="0"/>
                  <a:t> for average acceleration method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/>
                      <m:t>𝛾</m:t>
                    </m:r>
                    <m:r>
                      <a:rPr lang="en-US" i="1"/>
                      <m:t>=3</m:t>
                    </m:r>
                    <m:r>
                      <a:rPr lang="en-US" i="1"/>
                      <m:t>𝛽</m:t>
                    </m:r>
                    <m:r>
                      <a:rPr lang="en-US" i="1"/>
                      <m:t>=1/2</m:t>
                    </m:r>
                  </m:oMath>
                </a14:m>
                <a:r>
                  <a:rPr lang="en-US" dirty="0"/>
                  <a:t> for linear acceleration</a:t>
                </a:r>
              </a:p>
              <a:p>
                <a:pPr lvl="1"/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Example 6.4 Newmark method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A=1e-4;E=1e11;rho=4000;L=1/3;Fmax=0.001*A*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E;tmax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=3e-3;      </a:t>
                </a:r>
                <a:r>
                  <a:rPr lang="en-US" sz="12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%Problem parameters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gamma=0.5;beta=0.25;Dt=42e-6;Nmax=round(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tmax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/Dt)+1; </a:t>
                </a:r>
                <a:r>
                  <a:rPr lang="en-US" sz="12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Newmark parameters &amp; time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 = 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linspace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(0, 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tmax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Nmax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                                   </a:t>
                </a:r>
                <a:r>
                  <a:rPr lang="en-US" sz="12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Discrete times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K=(A*E/L)*[2 -1 0;-1 2 -1;0 -1 1];                           </a:t>
                </a:r>
                <a:r>
                  <a:rPr lang="en-US" sz="12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Stiffness matrix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M=(rho*A*L/6)*[4 1 0;1 4 1;0 1 2];                     </a:t>
                </a:r>
                <a:r>
                  <a:rPr lang="en-US" sz="12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Consistent mass matrix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F=[zeros(2,Nmax);                                                </a:t>
                </a:r>
                <a:r>
                  <a:rPr lang="en-US" sz="12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Force vector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linspace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(0,Fmax,round(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Nmax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/2)) Fmax*ones(1,Nmax-round(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Nmax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/2))];           </a:t>
                </a:r>
                <a:r>
                  <a:rPr lang="en-US" sz="12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Minv=inv(M+(beta*Dt^2)*K);                   </a:t>
                </a:r>
                <a:r>
                  <a:rPr lang="en-US" sz="12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Inverse of effective mass matrix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Q=zeros(3,Nmax);V=zeros(3,Nmax);A=zeros(3,Nmax);   </a:t>
                </a:r>
                <a:r>
                  <a:rPr lang="en-US" sz="12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</a:t>
                </a:r>
                <a:r>
                  <a:rPr lang="en-US" sz="1200" dirty="0" err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Displ</a:t>
                </a:r>
                <a:r>
                  <a:rPr lang="en-US" sz="12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., vel., acc. vectors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n=1:Nmax-1                                            </a:t>
                </a:r>
                <a:r>
                  <a:rPr lang="en-US" sz="12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Loop for time steps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Vpr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V(:,n)+(1- gamma)*Dt*A(:,n);                        </a:t>
                </a:r>
                <a:r>
                  <a:rPr lang="en-US" sz="12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Velocity predictor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Qpr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Q(:,n)+Dt*V(:,n)+(0.5-beta)*Dt^2*A(:,n);        </a:t>
                </a:r>
                <a:r>
                  <a:rPr lang="en-US" sz="12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Displacement predictor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A(:,n+1)=Minv*(F(:,n+1)-K*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Qpr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                       </a:t>
                </a:r>
                <a:r>
                  <a:rPr lang="en-US" sz="12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Calculate acceleration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V(:,n+1)=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Vpr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+ gamma*Dt*A(:,n+1);                         </a:t>
                </a:r>
                <a:r>
                  <a:rPr lang="en-US" sz="12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Velocity corrector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Q(:,n+1)=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Qpr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+ (beta*Dt^2)*A(:,n+1);                  </a:t>
                </a:r>
                <a:r>
                  <a:rPr lang="en-US" sz="12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Displacement corrector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end                                                     </a:t>
                </a:r>
                <a:r>
                  <a:rPr lang="en-US" sz="12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End of time step loop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Qs=K\F;                                                       </a:t>
                </a:r>
                <a:r>
                  <a:rPr lang="en-US" sz="12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Static solution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plot (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t,Q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(3,:),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t,Qs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(3,:));                         </a:t>
                </a:r>
                <a:r>
                  <a:rPr lang="en-US" sz="12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% Plotting tip displacements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F63564-D3C2-09C1-CFBD-8BD01955CA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340315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5BFE-ED59-8812-65F4-07EE53B0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Dynamic Response of a Uniaxial Bar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C52DE-02A8-ABAE-04E3-06B4948A4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linear acceleration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21A36F-9705-FCE0-507B-A19A2CCE6EBB}"/>
                  </a:ext>
                </a:extLst>
              </p:cNvPr>
              <p:cNvSpPr txBox="1"/>
              <p:nvPr/>
            </p:nvSpPr>
            <p:spPr>
              <a:xfrm>
                <a:off x="875489" y="1225684"/>
                <a:ext cx="3508589" cy="1053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i="1"/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/>
                            <m:t>max</m:t>
                          </m:r>
                        </m:sub>
                      </m:sSub>
                      <m:r>
                        <a:rPr lang="en-US" sz="2000" i="1"/>
                        <m:t>𝛥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i="1"/>
                            <m:t>𝑡</m:t>
                          </m:r>
                        </m:e>
                        <m:sub>
                          <m:r>
                            <a:rPr lang="en-US" sz="2000" i="1"/>
                            <m:t>𝑐𝑟</m:t>
                          </m:r>
                        </m:sub>
                      </m:sSub>
                      <m:r>
                        <a:rPr lang="en-US" sz="2000" i="1"/>
                        <m:t>=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/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000" i="1"/>
                                  </m:ctrlPr>
                                </m:fPr>
                                <m:num>
                                  <m:r>
                                    <a:rPr lang="en-US" sz="2000" i="1"/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/>
                                    <m:t>2</m:t>
                                  </m:r>
                                </m:den>
                              </m:f>
                              <m:r>
                                <a:rPr lang="en-US" sz="2000" i="1"/>
                                <m:t>𝛾</m:t>
                              </m:r>
                              <m:r>
                                <a:rPr lang="en-US" sz="2000" i="1"/>
                                <m:t>−</m:t>
                              </m:r>
                              <m:r>
                                <a:rPr lang="en-US" sz="2000" i="1"/>
                                <m:t>𝛽</m:t>
                              </m:r>
                            </m:e>
                          </m:rad>
                        </m:den>
                      </m:f>
                      <m:r>
                        <a:rPr lang="en-US" sz="2000" i="1"/>
                        <m:t>=3.464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21A36F-9705-FCE0-507B-A19A2CCE6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89" y="1225684"/>
                <a:ext cx="3508589" cy="10533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6B936525-72FB-725A-4E80-713D982F0C47}"/>
              </a:ext>
            </a:extLst>
          </p:cNvPr>
          <p:cNvSpPr/>
          <p:nvPr/>
        </p:nvSpPr>
        <p:spPr bwMode="auto">
          <a:xfrm>
            <a:off x="4487694" y="1478604"/>
            <a:ext cx="460442" cy="201039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BDF077-CD32-0B17-A272-AF2DFEB9AD74}"/>
                  </a:ext>
                </a:extLst>
              </p:cNvPr>
              <p:cNvSpPr txBox="1"/>
              <p:nvPr/>
            </p:nvSpPr>
            <p:spPr>
              <a:xfrm>
                <a:off x="5051752" y="1228150"/>
                <a:ext cx="2967736" cy="722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/>
                        <m:t>𝛥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i="1"/>
                            <m:t>𝑡</m:t>
                          </m:r>
                        </m:e>
                        <m:sub>
                          <m:r>
                            <a:rPr lang="en-US" sz="2000" i="1"/>
                            <m:t>𝑐𝑟</m:t>
                          </m:r>
                        </m:sub>
                      </m:sSub>
                      <m:r>
                        <a:rPr lang="en-US" sz="2000" i="1"/>
                        <m:t>=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3.464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a:rPr lang="en-US" sz="2000" i="1"/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/>
                                <m:t>max</m:t>
                              </m:r>
                            </m:sub>
                          </m:sSub>
                        </m:den>
                      </m:f>
                      <m:r>
                        <a:rPr lang="en-US" sz="2000" i="1"/>
                        <m:t>=72.7</m:t>
                      </m:r>
                      <m:r>
                        <a:rPr lang="en-US" sz="2000" i="1"/>
                        <m:t>𝜇</m:t>
                      </m:r>
                      <m:r>
                        <m:rPr>
                          <m:sty m:val="p"/>
                        </m:rPr>
                        <a:rPr lang="en-US" sz="2000"/>
                        <m:t>sec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BDF077-CD32-0B17-A272-AF2DFEB9A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752" y="1228150"/>
                <a:ext cx="2967736" cy="722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graph of a graph of a graph of a graph of a graph of a graph of a graph of a graph of a graph of a graph of a graph of a graph of a graph of&#10;&#10;AI-generated content may be incorrect.">
            <a:extLst>
              <a:ext uri="{FF2B5EF4-FFF2-40B4-BE49-F238E27FC236}">
                <a16:creationId xmlns:a16="http://schemas.microsoft.com/office/drawing/2014/main" id="{49558472-B821-3798-3B07-5B99E8A82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0" y="2539197"/>
            <a:ext cx="8372127" cy="363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62218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Analysis of Nonlinear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6.4</a:t>
            </a:r>
          </a:p>
        </p:txBody>
      </p:sp>
    </p:spTree>
    <p:extLst>
      <p:ext uri="{BB962C8B-B14F-4D97-AF65-F5344CB8AC3E}">
        <p14:creationId xmlns:p14="http://schemas.microsoft.com/office/powerpoint/2010/main" val="877605650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FB51-C989-AE76-CB49-C23CAC22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Dynamics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81553C6-231C-BDE2-FF7E-15C708A66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Nonlinear dynamics: dynamic analysis of nonlinear systems</a:t>
                </a:r>
              </a:p>
              <a:p>
                <a:r>
                  <a:rPr lang="en-US" dirty="0"/>
                  <a:t>Kinetic energy form </a:t>
                </a:r>
                <a14:m>
                  <m:oMath xmlns:m="http://schemas.openxmlformats.org/officeDocument/2006/math">
                    <m:r>
                      <a:rPr lang="en-US" i="1"/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̈"/>
                            <m:ctrlPr>
                              <a:rPr lang="en-US" b="1" i="1"/>
                            </m:ctrlPr>
                          </m:accPr>
                          <m:e>
                            <m:r>
                              <a:rPr lang="en-US" b="1" i="1"/>
                              <m:t>𝐮</m:t>
                            </m:r>
                          </m:e>
                        </m:acc>
                        <m:r>
                          <a:rPr lang="en-US" i="1"/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/>
                            </m:ctrlPr>
                          </m:accPr>
                          <m:e>
                            <m:r>
                              <a:rPr lang="en-US" b="1" i="1"/>
                              <m:t>𝐮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identical to linear systems</a:t>
                </a:r>
              </a:p>
              <a:p>
                <a:pPr lvl="1"/>
                <a:r>
                  <a:rPr lang="en-US" dirty="0"/>
                  <a:t>integration can be carried out at the undeformed configuration</a:t>
                </a:r>
              </a:p>
              <a:p>
                <a:r>
                  <a:rPr lang="en-US" dirty="0"/>
                  <a:t>Main difference: solves increments of displacements and accelerations</a:t>
                </a:r>
              </a:p>
              <a:p>
                <a:pPr lvl="1"/>
                <a:r>
                  <a:rPr lang="en-US" dirty="0"/>
                  <a:t>the structural form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(</m:t>
                    </m:r>
                    <m:r>
                      <a:rPr lang="en-US" b="1" i="1"/>
                      <m:t>𝐮</m:t>
                    </m:r>
                    <m:r>
                      <a:rPr lang="en-US" i="1"/>
                      <m:t>,</m:t>
                    </m:r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b="1" i="1"/>
                          <m:t>𝐮</m:t>
                        </m:r>
                      </m:e>
                    </m:acc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needs to be linearized 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𝑎</m:t>
                        </m:r>
                      </m:e>
                      <m:sup>
                        <m:r>
                          <a:rPr lang="en-US" i="1"/>
                          <m:t>∗</m:t>
                        </m:r>
                      </m:sup>
                    </m:sSup>
                    <m:r>
                      <a:rPr lang="en-US" i="1"/>
                      <m:t>(</m:t>
                    </m:r>
                    <m:r>
                      <a:rPr lang="en-US" b="1" i="1"/>
                      <m:t>𝐮</m:t>
                    </m:r>
                    <m:r>
                      <a:rPr lang="en-US" b="1"/>
                      <m:t>;</m:t>
                    </m:r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b="1" i="1"/>
                      <m:t>𝐮</m:t>
                    </m:r>
                    <m:r>
                      <a:rPr lang="en-US" i="1"/>
                      <m:t>,</m:t>
                    </m:r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b="1" i="1"/>
                          <m:t>𝐮</m:t>
                        </m:r>
                      </m:e>
                    </m:acc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is used in Newton-Raphson convergence iteration</a:t>
                </a:r>
              </a:p>
              <a:p>
                <a:pPr lvl="1"/>
                <a:r>
                  <a:rPr lang="en-US" dirty="0"/>
                  <a:t>kinetic energy form </a:t>
                </a:r>
                <a14:m>
                  <m:oMath xmlns:m="http://schemas.openxmlformats.org/officeDocument/2006/math">
                    <m:r>
                      <a:rPr lang="en-US" i="1"/>
                      <m:t>𝑑</m:t>
                    </m:r>
                    <m:r>
                      <a:rPr lang="en-US" i="1"/>
                      <m:t>(</m:t>
                    </m:r>
                    <m:acc>
                      <m:accPr>
                        <m:chr m:val="̈"/>
                        <m:ctrlPr>
                          <a:rPr lang="en-US" b="1" i="1"/>
                        </m:ctrlPr>
                      </m:accPr>
                      <m:e>
                        <m:r>
                          <a:rPr lang="en-US" b="1" i="1"/>
                          <m:t>𝐮</m:t>
                        </m:r>
                      </m:e>
                    </m:acc>
                    <m:r>
                      <a:rPr lang="en-US" i="1"/>
                      <m:t>,</m:t>
                    </m:r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b="1" i="1"/>
                          <m:t>𝐮</m:t>
                        </m:r>
                      </m:e>
                    </m:acc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and damping form </a:t>
                </a:r>
                <a14:m>
                  <m:oMath xmlns:m="http://schemas.openxmlformats.org/officeDocument/2006/math">
                    <m:r>
                      <a:rPr lang="en-US" i="1"/>
                      <m:t>𝑐</m:t>
                    </m:r>
                    <m:r>
                      <a:rPr lang="en-US" i="1"/>
                      <m:t>(</m:t>
                    </m:r>
                    <m:acc>
                      <m:accPr>
                        <m:chr m:val="̇"/>
                        <m:ctrlPr>
                          <a:rPr lang="en-US" b="1" i="1"/>
                        </m:ctrlPr>
                      </m:accPr>
                      <m:e>
                        <m:r>
                          <a:rPr lang="en-US" b="1" i="1"/>
                          <m:t>𝐮</m:t>
                        </m:r>
                      </m:e>
                    </m:acc>
                    <m:r>
                      <a:rPr lang="en-US" i="1"/>
                      <m:t>,</m:t>
                    </m:r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b="1" i="1"/>
                          <m:t>𝐮</m:t>
                        </m:r>
                      </m:e>
                    </m:acc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are already linear and do not need linearization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/>
                      <m:t>[</m:t>
                    </m:r>
                    <m:r>
                      <a:rPr lang="en-US" b="1" i="1"/>
                      <m:t>𝐌</m:t>
                    </m:r>
                    <m:r>
                      <a:rPr lang="en-US" i="1"/>
                      <m:t>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/>
                      <m:t>[</m:t>
                    </m:r>
                    <m:r>
                      <a:rPr lang="en-US" b="1" i="1"/>
                      <m:t>𝐂</m:t>
                    </m:r>
                    <m:r>
                      <a:rPr lang="en-US" i="1"/>
                      <m:t>]</m:t>
                    </m:r>
                  </m:oMath>
                </a14:m>
                <a:r>
                  <a:rPr lang="en-US" dirty="0"/>
                  <a:t> remain constant throughout the analysis</a:t>
                </a:r>
              </a:p>
              <a:p>
                <a:pPr lvl="1"/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i="1"/>
                      <m:t>[</m:t>
                    </m:r>
                    <m:r>
                      <a:rPr lang="en-US" b="1" i="1"/>
                      <m:t>𝐊</m:t>
                    </m:r>
                    <m:r>
                      <a:rPr lang="en-US" i="1"/>
                      <m:t>]</m:t>
                    </m:r>
                  </m:oMath>
                </a14:m>
                <a:r>
                  <a:rPr lang="en-US" dirty="0"/>
                  <a:t>, tangent stiffness matrix </a:t>
                </a:r>
                <a14:m>
                  <m:oMath xmlns:m="http://schemas.openxmlformats.org/officeDocument/2006/math">
                    <m:r>
                      <a:rPr lang="en-US" i="1"/>
                      <m:t>[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b="1" i="1"/>
                          <m:t>𝐊</m:t>
                        </m:r>
                      </m:e>
                      <m:sub>
                        <m:r>
                          <a:rPr lang="en-US" i="1"/>
                          <m:t>𝑇</m:t>
                        </m:r>
                      </m:sub>
                    </m:sSub>
                    <m:r>
                      <a:rPr lang="en-US" i="1"/>
                      <m:t>]</m:t>
                    </m:r>
                  </m:oMath>
                </a14:m>
                <a:r>
                  <a:rPr lang="en-US" dirty="0"/>
                  <a:t> needs to be used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81553C6-231C-BDE2-FF7E-15C708A66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r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231157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312D06A-9125-3791-7776-0F636D268991}"/>
              </a:ext>
            </a:extLst>
          </p:cNvPr>
          <p:cNvSpPr/>
          <p:nvPr/>
        </p:nvSpPr>
        <p:spPr bwMode="auto">
          <a:xfrm>
            <a:off x="544749" y="4792494"/>
            <a:ext cx="6083030" cy="62257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61786-45B0-7D4D-FAF2-6EBB7061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Newmark Method: Acceleration 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E57DC7-77BD-405A-554B-4157C45146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Dynamic equation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increment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iteration</a:t>
                </a:r>
              </a:p>
              <a:p>
                <a:endParaRPr lang="en-US" dirty="0"/>
              </a:p>
              <a:p>
                <a:r>
                  <a:rPr lang="en-US" dirty="0"/>
                  <a:t>Incremental form of Newmark method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Total displacement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/>
                        </m:ctrlPr>
                      </m:sSubSupPr>
                      <m:e>
                        <m:r>
                          <a:rPr lang="en-US" b="1" i="1"/>
                          <m:t>𝐮</m:t>
                        </m:r>
                      </m:e>
                      <m:sub>
                        <m:r>
                          <a:rPr lang="en-US" i="1"/>
                          <m:t>𝑛</m:t>
                        </m:r>
                        <m:r>
                          <a:rPr lang="en-US" i="1"/>
                          <m:t>+1</m:t>
                        </m:r>
                      </m:sub>
                      <m:sup>
                        <m:r>
                          <a:rPr lang="en-US" i="1"/>
                          <m:t>𝑘</m:t>
                        </m:r>
                        <m:r>
                          <a:rPr lang="en-US" i="1"/>
                          <m:t>+1</m:t>
                        </m:r>
                      </m:sup>
                    </m:sSubSup>
                    <m:r>
                      <a:rPr lang="en-US" i="1"/>
                      <m:t>=</m:t>
                    </m:r>
                    <m:sSubSup>
                      <m:sSubSupPr>
                        <m:ctrlPr>
                          <a:rPr lang="en-US" b="1" i="1"/>
                        </m:ctrlPr>
                      </m:sSubSupPr>
                      <m:e>
                        <m:r>
                          <a:rPr lang="en-US" b="1" i="1"/>
                          <m:t>𝐮</m:t>
                        </m:r>
                      </m:e>
                      <m:sub>
                        <m:r>
                          <a:rPr lang="en-US" i="1"/>
                          <m:t>𝑛</m:t>
                        </m:r>
                        <m:r>
                          <a:rPr lang="en-US" i="1"/>
                          <m:t>+1</m:t>
                        </m:r>
                      </m:sub>
                      <m:sup>
                        <m:r>
                          <a:rPr lang="en-US" i="1"/>
                          <m:t>𝑘</m:t>
                        </m:r>
                      </m:sup>
                    </m:sSubSup>
                    <m:r>
                      <a:rPr lang="en-US" i="1"/>
                      <m:t>+</m:t>
                    </m:r>
                    <m:r>
                      <m:rPr>
                        <m:sty m:val="p"/>
                      </m:rPr>
                      <a:rPr lang="en-US"/>
                      <m:t>Δ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b="1" i="1"/>
                          <m:t>𝐮</m:t>
                        </m:r>
                      </m:e>
                      <m:sup>
                        <m:r>
                          <a:rPr lang="en-US" i="1"/>
                          <m:t>𝑘</m:t>
                        </m:r>
                        <m:r>
                          <a:rPr lang="en-US" i="1"/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/>
                        </m:ctrlPr>
                      </m:sSubSupPr>
                      <m:e>
                        <m:r>
                          <a:rPr lang="en-US" b="1" i="1"/>
                          <m:t>𝐮</m:t>
                        </m:r>
                      </m:e>
                      <m:sub>
                        <m:r>
                          <a:rPr lang="en-US" i="1"/>
                          <m:t>𝑛</m:t>
                        </m:r>
                        <m:r>
                          <a:rPr lang="en-US" i="1"/>
                          <m:t>+1</m:t>
                        </m:r>
                      </m:sub>
                      <m:sup>
                        <m:r>
                          <a:rPr lang="en-US" i="1"/>
                          <m:t>0</m:t>
                        </m:r>
                      </m:sup>
                    </m:sSubSup>
                    <m:r>
                      <a:rPr lang="en-US" b="1" i="1"/>
                      <m:t>=</m:t>
                    </m:r>
                    <m:sSubSup>
                      <m:sSubSupPr>
                        <m:ctrlPr>
                          <a:rPr lang="en-US" b="1" i="1"/>
                        </m:ctrlPr>
                      </m:sSubSupPr>
                      <m:e>
                        <m:r>
                          <a:rPr lang="en-US" b="1" i="1"/>
                          <m:t>𝐮</m:t>
                        </m:r>
                      </m:e>
                      <m:sub>
                        <m:r>
                          <a:rPr lang="en-US" i="1"/>
                          <m:t>𝑛</m:t>
                        </m:r>
                        <m:r>
                          <a:rPr lang="en-US" i="1"/>
                          <m:t>+1</m:t>
                        </m:r>
                      </m:sub>
                      <m:sup>
                        <m:r>
                          <a:rPr lang="en-US" i="1"/>
                          <m:t>𝑝𝑟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Linearized incremental equation of motion</a:t>
                </a:r>
              </a:p>
              <a:p>
                <a:endParaRPr lang="en-US" dirty="0"/>
              </a:p>
              <a:p>
                <a:r>
                  <a:rPr lang="en-US" dirty="0"/>
                  <a:t>Acceleration form (solve for incremental acceleration)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E57DC7-77BD-405A-554B-4157C45146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1490DB-27B1-6B85-2F4D-324566EEC83A}"/>
                  </a:ext>
                </a:extLst>
              </p:cNvPr>
              <p:cNvSpPr txBox="1"/>
              <p:nvPr/>
            </p:nvSpPr>
            <p:spPr>
              <a:xfrm>
                <a:off x="1770434" y="1284051"/>
                <a:ext cx="5188600" cy="460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/>
                        <m:t>𝑑</m:t>
                      </m:r>
                      <m:d>
                        <m:dPr>
                          <m:ctrlPr>
                            <a:rPr lang="en-US" sz="2000" i="1"/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1" i="1"/>
                              </m:ctrlPr>
                            </m:sSubSupPr>
                            <m:e>
                              <m:acc>
                                <m:accPr>
                                  <m:chr m:val="̈"/>
                                  <m:ctrlPr>
                                    <a:rPr lang="en-US" sz="2000" b="1" i="1"/>
                                  </m:ctrlPr>
                                </m:accPr>
                                <m:e>
                                  <m:r>
                                    <a:rPr lang="en-US" sz="2000" b="1" i="1"/>
                                    <m:t>𝐮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/>
                                <m:t>𝑛</m:t>
                              </m:r>
                              <m:r>
                                <a:rPr lang="en-US" sz="2000" i="1"/>
                                <m:t>+1</m:t>
                              </m:r>
                            </m:sub>
                            <m:sup>
                              <m:r>
                                <a:rPr lang="en-US" sz="2000" i="1"/>
                                <m:t>𝑘</m:t>
                              </m:r>
                              <m:r>
                                <a:rPr lang="en-US" sz="2000" i="1"/>
                                <m:t>+1</m:t>
                              </m:r>
                            </m:sup>
                          </m:sSubSup>
                          <m:r>
                            <a:rPr lang="en-US" sz="2000" i="1"/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000" i="1"/>
                        <m:t>+</m:t>
                      </m:r>
                      <m:r>
                        <a:rPr lang="en-US" sz="2000" i="1"/>
                        <m:t>𝑎</m:t>
                      </m:r>
                      <m:r>
                        <a:rPr lang="en-US" sz="2000" i="1"/>
                        <m:t>(</m:t>
                      </m:r>
                      <m:sSubSup>
                        <m:sSubSupPr>
                          <m:ctrlPr>
                            <a:rPr lang="en-US" sz="2000" b="1" i="1"/>
                          </m:ctrlPr>
                        </m:sSubSupPr>
                        <m:e>
                          <m:r>
                            <a:rPr lang="en-US" sz="2000" b="1" i="1"/>
                            <m:t>𝐮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  <m:sup>
                          <m:r>
                            <a:rPr lang="en-US" sz="2000" i="1"/>
                            <m:t>𝑘</m:t>
                          </m:r>
                          <m:r>
                            <a:rPr lang="en-US" sz="2000" i="1"/>
                            <m:t>+1</m:t>
                          </m:r>
                        </m:sup>
                      </m:sSubSup>
                      <m:r>
                        <a:rPr lang="en-US" sz="2000" i="1"/>
                        <m:t>,</m:t>
                      </m:r>
                      <m:acc>
                        <m:accPr>
                          <m:chr m:val="̅"/>
                          <m:ctrlPr>
                            <a:rPr lang="en-US" sz="2000" i="1"/>
                          </m:ctrlPr>
                        </m:accPr>
                        <m:e>
                          <m:r>
                            <a:rPr lang="en-US" sz="2000" b="1" i="1"/>
                            <m:t>𝐮</m:t>
                          </m:r>
                        </m:e>
                      </m:acc>
                      <m:r>
                        <a:rPr lang="en-US" sz="2000" i="1"/>
                        <m:t>)=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i="1"/>
                            <m:t>𝓁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</m:sSub>
                      <m:r>
                        <a:rPr lang="en-US" sz="2000" i="1"/>
                        <m:t>(</m:t>
                      </m:r>
                      <m:acc>
                        <m:accPr>
                          <m:chr m:val="̅"/>
                          <m:ctrlPr>
                            <a:rPr lang="en-US" sz="2000" i="1"/>
                          </m:ctrlPr>
                        </m:accPr>
                        <m:e>
                          <m:r>
                            <a:rPr lang="en-US" sz="2000" b="1" i="1"/>
                            <m:t>𝐮</m:t>
                          </m:r>
                        </m:e>
                      </m:acc>
                      <m:r>
                        <a:rPr lang="en-US" sz="2000" i="1"/>
                        <m:t>),</m:t>
                      </m:r>
                      <m:r>
                        <a:rPr lang="en-US" sz="2000"/>
                        <m:t> </m:t>
                      </m:r>
                      <m:r>
                        <a:rPr lang="en-US" sz="2000" i="1"/>
                        <m:t>∀</m:t>
                      </m:r>
                      <m:acc>
                        <m:accPr>
                          <m:chr m:val="̅"/>
                          <m:ctrlPr>
                            <a:rPr lang="en-US" sz="2000" i="1"/>
                          </m:ctrlPr>
                        </m:accPr>
                        <m:e>
                          <m:r>
                            <a:rPr lang="en-US" sz="2000" b="1" i="1"/>
                            <m:t>𝐮</m:t>
                          </m:r>
                        </m:e>
                      </m:acc>
                      <m:r>
                        <a:rPr lang="en-US" sz="2000" i="1"/>
                        <m:t>∈</m:t>
                      </m:r>
                      <m:r>
                        <a:rPr lang="en-US" sz="2000" i="1"/>
                        <m:t>ℤ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1490DB-27B1-6B85-2F4D-324566EEC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434" y="1284051"/>
                <a:ext cx="5188600" cy="460960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46FCD5-DF7A-8052-085D-C3BAE775BCF4}"/>
                  </a:ext>
                </a:extLst>
              </p:cNvPr>
              <p:cNvSpPr txBox="1"/>
              <p:nvPr/>
            </p:nvSpPr>
            <p:spPr>
              <a:xfrm>
                <a:off x="920885" y="2315184"/>
                <a:ext cx="2687659" cy="411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/>
                        <m:t>Δ</m:t>
                      </m:r>
                      <m:sSup>
                        <m:sSupPr>
                          <m:ctrlPr>
                            <a:rPr lang="en-US" sz="2000" i="1"/>
                          </m:ctrlPr>
                        </m:sSupPr>
                        <m:e>
                          <m:r>
                            <a:rPr lang="en-US" sz="2000" b="1" i="1"/>
                            <m:t>𝐮</m:t>
                          </m:r>
                        </m:e>
                        <m:sup>
                          <m:r>
                            <a:rPr lang="en-US" sz="2000" i="1"/>
                            <m:t>𝑘</m:t>
                          </m:r>
                          <m:r>
                            <a:rPr lang="en-US" sz="2000" i="1"/>
                            <m:t>+1</m:t>
                          </m:r>
                        </m:sup>
                      </m:sSup>
                      <m:r>
                        <a:rPr lang="en-US" sz="2000" i="1"/>
                        <m:t>=</m:t>
                      </m:r>
                      <m:r>
                        <a:rPr lang="en-US" sz="2000" i="1"/>
                        <m:t>𝛽</m:t>
                      </m:r>
                      <m:sSup>
                        <m:sSupPr>
                          <m:ctrlPr>
                            <a:rPr lang="en-US" sz="2000" i="1"/>
                          </m:ctrlPr>
                        </m:sSupPr>
                        <m:e>
                          <m:r>
                            <a:rPr lang="en-US" sz="2000" i="1"/>
                            <m:t>(</m:t>
                          </m:r>
                          <m:r>
                            <a:rPr lang="en-US" sz="2000" i="1"/>
                            <m:t>𝛥</m:t>
                          </m:r>
                          <m:r>
                            <a:rPr lang="en-US" sz="2000" i="1"/>
                            <m:t>𝑡</m:t>
                          </m:r>
                          <m:r>
                            <a:rPr lang="en-US" sz="2000" i="1"/>
                            <m:t>)</m:t>
                          </m:r>
                        </m:e>
                        <m:sup>
                          <m:r>
                            <a:rPr lang="en-US" sz="2000" i="1"/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/>
                        <m:t>Δ</m:t>
                      </m:r>
                      <m:sSup>
                        <m:sSupPr>
                          <m:ctrlPr>
                            <a:rPr lang="en-US" sz="2000" b="1" i="1"/>
                          </m:ctrlPr>
                        </m:sSupPr>
                        <m:e>
                          <m:acc>
                            <m:accPr>
                              <m:chr m:val="̈"/>
                              <m:ctrlPr>
                                <a:rPr lang="en-US" sz="2000" b="1" i="1"/>
                              </m:ctrlPr>
                            </m:accPr>
                            <m:e>
                              <m:r>
                                <a:rPr lang="en-US" sz="2000" b="1" i="1"/>
                                <m:t>𝐮</m:t>
                              </m:r>
                            </m:e>
                          </m:acc>
                        </m:e>
                        <m:sup>
                          <m:r>
                            <a:rPr lang="en-US" sz="2000" i="1"/>
                            <m:t>𝑘</m:t>
                          </m:r>
                          <m:r>
                            <a:rPr lang="en-US" sz="2000" i="1"/>
                            <m:t>+1</m:t>
                          </m:r>
                        </m:sup>
                      </m:sSup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46FCD5-DF7A-8052-085D-C3BAE775B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85" y="2315184"/>
                <a:ext cx="2687659" cy="411588"/>
              </a:xfrm>
              <a:prstGeom prst="rect">
                <a:avLst/>
              </a:prstGeom>
              <a:blipFill>
                <a:blip r:embed="rId4"/>
                <a:stretch>
                  <a:fillRect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3485FD-74DD-F2EA-2F31-9214DAC7E847}"/>
                  </a:ext>
                </a:extLst>
              </p:cNvPr>
              <p:cNvSpPr txBox="1"/>
              <p:nvPr/>
            </p:nvSpPr>
            <p:spPr>
              <a:xfrm>
                <a:off x="3988340" y="2315184"/>
                <a:ext cx="2377639" cy="411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/>
                        <m:t>Δ</m:t>
                      </m:r>
                      <m:sSup>
                        <m:sSupPr>
                          <m:ctrlPr>
                            <a:rPr lang="en-US" sz="2000" i="1"/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000" b="1" i="1"/>
                              </m:ctrlPr>
                            </m:accPr>
                            <m:e>
                              <m:r>
                                <a:rPr lang="en-US" sz="2000" b="1" i="1"/>
                                <m:t>𝐮</m:t>
                              </m:r>
                            </m:e>
                          </m:acc>
                        </m:e>
                        <m:sup>
                          <m:r>
                            <a:rPr lang="en-US" sz="2000" i="1"/>
                            <m:t>𝑘</m:t>
                          </m:r>
                          <m:r>
                            <a:rPr lang="en-US" sz="2000" i="1"/>
                            <m:t>+1</m:t>
                          </m:r>
                        </m:sup>
                      </m:sSup>
                      <m:r>
                        <a:rPr lang="en-US" sz="2000" i="1"/>
                        <m:t>=</m:t>
                      </m:r>
                      <m:r>
                        <a:rPr lang="en-US" sz="2000" i="1"/>
                        <m:t>𝛾</m:t>
                      </m:r>
                      <m:r>
                        <m:rPr>
                          <m:sty m:val="p"/>
                        </m:rPr>
                        <a:rPr lang="en-US" sz="2000"/>
                        <m:t>Δ</m:t>
                      </m:r>
                      <m:r>
                        <a:rPr lang="en-US" sz="2000" i="1"/>
                        <m:t>𝑡</m:t>
                      </m:r>
                      <m:r>
                        <m:rPr>
                          <m:sty m:val="p"/>
                        </m:rPr>
                        <a:rPr lang="en-US" sz="2000"/>
                        <m:t>Δ</m:t>
                      </m:r>
                      <m:sSup>
                        <m:sSupPr>
                          <m:ctrlPr>
                            <a:rPr lang="en-US" sz="2000" b="1" i="1"/>
                          </m:ctrlPr>
                        </m:sSupPr>
                        <m:e>
                          <m:acc>
                            <m:accPr>
                              <m:chr m:val="̈"/>
                              <m:ctrlPr>
                                <a:rPr lang="en-US" sz="2000" b="1" i="1"/>
                              </m:ctrlPr>
                            </m:accPr>
                            <m:e>
                              <m:r>
                                <a:rPr lang="en-US" sz="2000" b="1" i="1"/>
                                <m:t>𝐮</m:t>
                              </m:r>
                            </m:e>
                          </m:acc>
                        </m:e>
                        <m:sup>
                          <m:r>
                            <a:rPr lang="en-US" sz="2000" i="1"/>
                            <m:t>𝑘</m:t>
                          </m:r>
                          <m:r>
                            <a:rPr lang="en-US" sz="2000" i="1"/>
                            <m:t>+1</m:t>
                          </m:r>
                        </m:sup>
                      </m:sSup>
                      <m:r>
                        <a:rPr lang="en-US" sz="2000" b="1" i="1"/>
                        <m:t> 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3485FD-74DD-F2EA-2F31-9214DAC7E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340" y="2315184"/>
                <a:ext cx="2377639" cy="411588"/>
              </a:xfrm>
              <a:prstGeom prst="rect">
                <a:avLst/>
              </a:prstGeom>
              <a:blipFill>
                <a:blip r:embed="rId5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7462C4-F7DA-2F1C-1E4C-4848A76BA4BF}"/>
                  </a:ext>
                </a:extLst>
              </p:cNvPr>
              <p:cNvSpPr txBox="1"/>
              <p:nvPr/>
            </p:nvSpPr>
            <p:spPr>
              <a:xfrm>
                <a:off x="213222" y="3800273"/>
                <a:ext cx="8930778" cy="445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/>
                        <m:t>𝑑</m:t>
                      </m:r>
                      <m:d>
                        <m:dPr>
                          <m:ctrlPr>
                            <a:rPr lang="en-US" sz="2000" i="1"/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/>
                            <m:t>Δ</m:t>
                          </m:r>
                          <m:sSup>
                            <m:sSupPr>
                              <m:ctrlPr>
                                <a:rPr lang="en-US" sz="2000" b="1" i="1"/>
                              </m:ctrlPr>
                            </m:sSupPr>
                            <m:e>
                              <m:acc>
                                <m:accPr>
                                  <m:chr m:val="̈"/>
                                  <m:ctrlPr>
                                    <a:rPr lang="en-US" sz="2000" b="1" i="1"/>
                                  </m:ctrlPr>
                                </m:accPr>
                                <m:e>
                                  <m:r>
                                    <a:rPr lang="en-US" sz="2000" b="1" i="1"/>
                                    <m:t>𝐮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i="1"/>
                                <m:t>𝑘</m:t>
                              </m:r>
                              <m:r>
                                <a:rPr lang="en-US" sz="2000" i="1"/>
                                <m:t>+1</m:t>
                              </m:r>
                            </m:sup>
                          </m:sSup>
                          <m:r>
                            <a:rPr lang="en-US" sz="2000" i="1"/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000" i="1"/>
                        <m:t>+</m:t>
                      </m:r>
                      <m:sSup>
                        <m:sSupPr>
                          <m:ctrlPr>
                            <a:rPr lang="en-US" sz="2000" i="1"/>
                          </m:ctrlPr>
                        </m:sSupPr>
                        <m:e>
                          <m:r>
                            <a:rPr lang="en-US" sz="2000" i="1"/>
                            <m:t>𝑎</m:t>
                          </m:r>
                        </m:e>
                        <m:sup>
                          <m:r>
                            <a:rPr lang="en-US" sz="2000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000" i="1"/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1" i="1"/>
                              </m:ctrlPr>
                            </m:sSubSupPr>
                            <m:e>
                              <m:r>
                                <a:rPr lang="en-US" sz="2000" b="1" i="1"/>
                                <m:t>𝐮</m:t>
                              </m:r>
                            </m:e>
                            <m:sub>
                              <m:r>
                                <a:rPr lang="en-US" sz="2000" i="1"/>
                                <m:t>𝑛</m:t>
                              </m:r>
                              <m:r>
                                <a:rPr lang="en-US" sz="2000" i="1"/>
                                <m:t>+1</m:t>
                              </m:r>
                            </m:sub>
                            <m:sup>
                              <m:r>
                                <a:rPr lang="en-US" sz="2000" i="1"/>
                                <m:t>𝑘</m:t>
                              </m:r>
                            </m:sup>
                          </m:sSubSup>
                          <m:r>
                            <a:rPr lang="en-US" sz="2000" i="1"/>
                            <m:t>;</m:t>
                          </m:r>
                          <m:r>
                            <m:rPr>
                              <m:sty m:val="p"/>
                            </m:rPr>
                            <a:rPr lang="en-US" sz="2000"/>
                            <m:t>Δ</m:t>
                          </m:r>
                          <m:sSup>
                            <m:sSupPr>
                              <m:ctrlPr>
                                <a:rPr lang="en-US" sz="2000" i="1"/>
                              </m:ctrlPr>
                            </m:sSupPr>
                            <m:e>
                              <m:r>
                                <a:rPr lang="en-US" sz="2000" b="1" i="1"/>
                                <m:t>𝐮</m:t>
                              </m:r>
                            </m:e>
                            <m:sup>
                              <m:r>
                                <a:rPr lang="en-US" sz="2000" i="1"/>
                                <m:t>𝑘</m:t>
                              </m:r>
                              <m:r>
                                <a:rPr lang="en-US" sz="2000" i="1"/>
                                <m:t>+1</m:t>
                              </m:r>
                            </m:sup>
                          </m:sSup>
                          <m:r>
                            <a:rPr lang="en-US" sz="2000" i="1"/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000" i="1"/>
                        <m:t> =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i="1"/>
                            <m:t>𝓁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</m:sSub>
                      <m:r>
                        <a:rPr lang="en-US" sz="2000" i="1"/>
                        <m:t>(</m:t>
                      </m:r>
                      <m:acc>
                        <m:accPr>
                          <m:chr m:val="̅"/>
                          <m:ctrlPr>
                            <a:rPr lang="en-US" sz="2000" i="1"/>
                          </m:ctrlPr>
                        </m:accPr>
                        <m:e>
                          <m:r>
                            <a:rPr lang="en-US" sz="2000" b="1" i="1"/>
                            <m:t>𝐮</m:t>
                          </m:r>
                        </m:e>
                      </m:acc>
                      <m:r>
                        <a:rPr lang="en-US" sz="2000" i="1"/>
                        <m:t>)−</m:t>
                      </m:r>
                      <m:r>
                        <a:rPr lang="en-US" sz="2000" i="1"/>
                        <m:t>𝑎</m:t>
                      </m:r>
                      <m:r>
                        <a:rPr lang="en-US" sz="2000" i="1"/>
                        <m:t>(</m:t>
                      </m:r>
                      <m:sSubSup>
                        <m:sSubSupPr>
                          <m:ctrlPr>
                            <a:rPr lang="en-US" sz="2000" b="1" i="1"/>
                          </m:ctrlPr>
                        </m:sSubSupPr>
                        <m:e>
                          <m:r>
                            <a:rPr lang="en-US" sz="2000" b="1" i="1"/>
                            <m:t>𝐮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  <m:sup>
                          <m:r>
                            <a:rPr lang="en-US" sz="2000" i="1"/>
                            <m:t>𝑘</m:t>
                          </m:r>
                        </m:sup>
                      </m:sSubSup>
                      <m:r>
                        <a:rPr lang="en-US" sz="2000" i="1"/>
                        <m:t>,</m:t>
                      </m:r>
                      <m:acc>
                        <m:accPr>
                          <m:chr m:val="̅"/>
                          <m:ctrlPr>
                            <a:rPr lang="en-US" sz="2000" i="1"/>
                          </m:ctrlPr>
                        </m:accPr>
                        <m:e>
                          <m:r>
                            <a:rPr lang="en-US" sz="2000" b="1" i="1"/>
                            <m:t>𝐮</m:t>
                          </m:r>
                        </m:e>
                      </m:acc>
                      <m:r>
                        <a:rPr lang="en-US" sz="2000" i="1"/>
                        <m:t>)−</m:t>
                      </m:r>
                      <m:r>
                        <a:rPr lang="en-US" sz="2000" i="1"/>
                        <m:t>𝑑</m:t>
                      </m:r>
                      <m:r>
                        <a:rPr lang="en-US" sz="2000" i="1"/>
                        <m:t>(</m:t>
                      </m:r>
                      <m:sSubSup>
                        <m:sSubSupPr>
                          <m:ctrlPr>
                            <a:rPr lang="en-US" sz="2000" b="1" i="1"/>
                          </m:ctrlPr>
                        </m:sSubSupPr>
                        <m:e>
                          <m:acc>
                            <m:accPr>
                              <m:chr m:val="̈"/>
                              <m:ctrlPr>
                                <a:rPr lang="en-US" sz="2000" b="1" i="1"/>
                              </m:ctrlPr>
                            </m:accPr>
                            <m:e>
                              <m:r>
                                <a:rPr lang="en-US" sz="2000" b="1" i="1"/>
                                <m:t>𝐮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  <m:sup>
                          <m:r>
                            <a:rPr lang="en-US" sz="2000" i="1"/>
                            <m:t>𝑘</m:t>
                          </m:r>
                        </m:sup>
                      </m:sSubSup>
                      <m:r>
                        <a:rPr lang="en-US" sz="2000" i="1"/>
                        <m:t>,</m:t>
                      </m:r>
                      <m:acc>
                        <m:accPr>
                          <m:chr m:val="̅"/>
                          <m:ctrlPr>
                            <a:rPr lang="en-US" sz="2000" i="1"/>
                          </m:ctrlPr>
                        </m:accPr>
                        <m:e>
                          <m:r>
                            <a:rPr lang="en-US" sz="2000" b="1" i="1"/>
                            <m:t>𝐮</m:t>
                          </m:r>
                        </m:e>
                      </m:acc>
                      <m:r>
                        <a:rPr lang="en-US" sz="2000" i="1"/>
                        <m:t>),∀</m:t>
                      </m:r>
                      <m:acc>
                        <m:accPr>
                          <m:chr m:val="̅"/>
                          <m:ctrlPr>
                            <a:rPr lang="en-US" sz="2000" i="1"/>
                          </m:ctrlPr>
                        </m:accPr>
                        <m:e>
                          <m:r>
                            <a:rPr lang="en-US" sz="2000" b="1" i="1"/>
                            <m:t>𝐮</m:t>
                          </m:r>
                        </m:e>
                      </m:acc>
                      <m:r>
                        <a:rPr lang="en-US" sz="2000" i="1"/>
                        <m:t>∈</m:t>
                      </m:r>
                      <m:r>
                        <a:rPr lang="en-US" sz="2000" i="1"/>
                        <m:t>ℤ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7462C4-F7DA-2F1C-1E4C-4848A76BA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22" y="3800273"/>
                <a:ext cx="8930778" cy="445699"/>
              </a:xfrm>
              <a:prstGeom prst="rect">
                <a:avLst/>
              </a:prstGeom>
              <a:blipFill>
                <a:blip r:embed="rId6"/>
                <a:stretch>
                  <a:fillRect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7F2C2B-C2F6-291C-4872-01F6B0521A46}"/>
                  </a:ext>
                </a:extLst>
              </p:cNvPr>
              <p:cNvSpPr txBox="1"/>
              <p:nvPr/>
            </p:nvSpPr>
            <p:spPr>
              <a:xfrm>
                <a:off x="485477" y="4873774"/>
                <a:ext cx="6246133" cy="445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/>
                          </m:ctrlPr>
                        </m:dPr>
                        <m:e>
                          <m:r>
                            <a:rPr lang="en-US" sz="2000" b="1" i="1"/>
                            <m:t>𝐌</m:t>
                          </m:r>
                          <m:r>
                            <a:rPr lang="en-US" sz="2000" b="1" i="1"/>
                            <m:t>+</m:t>
                          </m:r>
                          <m:r>
                            <a:rPr lang="en-US" sz="2000" i="1"/>
                            <m:t>𝛽</m:t>
                          </m:r>
                          <m:sSup>
                            <m:sSupPr>
                              <m:ctrlPr>
                                <a:rPr lang="en-US" sz="2000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/>
                                  </m:ctrlPr>
                                </m:dPr>
                                <m:e>
                                  <m:r>
                                    <a:rPr lang="en-US" sz="2000" i="1"/>
                                    <m:t>𝛥</m:t>
                                  </m:r>
                                  <m:r>
                                    <a:rPr lang="en-US" sz="2000" i="1"/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/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000" b="1" i="1"/>
                              </m:ctrlPr>
                            </m:sSubSupPr>
                            <m:e>
                              <m:r>
                                <a:rPr lang="en-US" sz="2000" b="1" i="1"/>
                                <m:t>𝐊</m:t>
                              </m:r>
                            </m:e>
                            <m:sub>
                              <m:r>
                                <a:rPr lang="en-US" sz="2000" i="1"/>
                                <m:t>𝑛</m:t>
                              </m:r>
                              <m:r>
                                <a:rPr lang="en-US" sz="2000" i="1"/>
                                <m:t>+1</m:t>
                              </m:r>
                            </m:sub>
                            <m:sup>
                              <m:r>
                                <a:rPr lang="en-US" sz="2000" i="1"/>
                                <m:t>𝑘</m:t>
                              </m:r>
                            </m:sup>
                          </m:sSubSup>
                        </m:e>
                      </m:d>
                      <m:r>
                        <m:rPr>
                          <m:sty m:val="p"/>
                        </m:rPr>
                        <a:rPr lang="en-US" sz="2000"/>
                        <m:t>Δ</m:t>
                      </m:r>
                      <m:sSup>
                        <m:sSupPr>
                          <m:ctrlPr>
                            <a:rPr lang="en-US" sz="2000" b="1" i="1"/>
                          </m:ctrlPr>
                        </m:sSupPr>
                        <m:e>
                          <m:acc>
                            <m:accPr>
                              <m:chr m:val="̈"/>
                              <m:ctrlPr>
                                <a:rPr lang="en-US" sz="2000" b="1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p>
                          <m:r>
                            <a:rPr lang="en-US" sz="2000" i="1"/>
                            <m:t>𝑘</m:t>
                          </m:r>
                          <m:r>
                            <a:rPr lang="en-US" sz="2000" i="1"/>
                            <m:t>+1</m:t>
                          </m:r>
                        </m:sup>
                      </m:sSup>
                      <m:r>
                        <a:rPr lang="en-US" sz="2000" i="1"/>
                        <m:t>=</m:t>
                      </m:r>
                      <m:sSubSup>
                        <m:sSubSupPr>
                          <m:ctrlPr>
                            <a:rPr lang="en-US" sz="2000" i="1"/>
                          </m:ctrlPr>
                        </m:sSubSupPr>
                        <m:e>
                          <m:r>
                            <a:rPr lang="en-US" sz="2000" b="1" i="1"/>
                            <m:t>𝐅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/>
                            <m:t>ext</m:t>
                          </m:r>
                        </m:sup>
                      </m:sSubSup>
                      <m:r>
                        <a:rPr lang="en-US" sz="2000" i="1"/>
                        <m:t>−</m:t>
                      </m:r>
                      <m:sSup>
                        <m:sSupPr>
                          <m:ctrlPr>
                            <a:rPr lang="en-US" sz="2000" i="1"/>
                          </m:ctrlPr>
                        </m:sSupPr>
                        <m:e>
                          <m:r>
                            <a:rPr lang="en-US" sz="2000" b="1" i="1"/>
                            <m:t>𝐅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/>
                            <m:t>int</m:t>
                          </m:r>
                        </m:sup>
                      </m:sSup>
                      <m:r>
                        <a:rPr lang="en-US" sz="2000" i="1"/>
                        <m:t>(</m:t>
                      </m:r>
                      <m:sSubSup>
                        <m:sSubSupPr>
                          <m:ctrlPr>
                            <a:rPr lang="en-US" sz="2000" b="1" i="1"/>
                          </m:ctrlPr>
                        </m:sSubSupPr>
                        <m:e>
                          <m:r>
                            <a:rPr lang="en-US" sz="2000" b="1" i="1"/>
                            <m:t>𝐝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  <m:sup>
                          <m:r>
                            <a:rPr lang="en-US" sz="2000" i="1"/>
                            <m:t>𝑘</m:t>
                          </m:r>
                        </m:sup>
                      </m:sSubSup>
                      <m:r>
                        <a:rPr lang="en-US" sz="2000" i="1"/>
                        <m:t>)−</m:t>
                      </m:r>
                      <m:r>
                        <a:rPr lang="en-US" sz="2000" b="1" i="1"/>
                        <m:t>𝐌</m:t>
                      </m:r>
                      <m:sSubSup>
                        <m:sSubSupPr>
                          <m:ctrlPr>
                            <a:rPr lang="en-US" sz="2000" b="1" i="1"/>
                          </m:ctrlPr>
                        </m:sSubSupPr>
                        <m:e>
                          <m:acc>
                            <m:accPr>
                              <m:chr m:val="̈"/>
                              <m:ctrlPr>
                                <a:rPr lang="en-US" sz="2000" b="1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  <m:sup>
                          <m:r>
                            <a:rPr lang="en-US" sz="2000" i="1"/>
                            <m:t>𝑘</m:t>
                          </m:r>
                        </m:sup>
                      </m:sSubSup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7F2C2B-C2F6-291C-4872-01F6B0521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77" y="4873774"/>
                <a:ext cx="6246133" cy="445699"/>
              </a:xfrm>
              <a:prstGeom prst="rect">
                <a:avLst/>
              </a:prstGeom>
              <a:blipFill>
                <a:blip r:embed="rId7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F917A68-F848-3EE0-6AD1-B66C8C4E5A06}"/>
              </a:ext>
            </a:extLst>
          </p:cNvPr>
          <p:cNvCxnSpPr/>
          <p:nvPr/>
        </p:nvCxnSpPr>
        <p:spPr bwMode="auto">
          <a:xfrm>
            <a:off x="1543455" y="2639438"/>
            <a:ext cx="1491575" cy="1251626"/>
          </a:xfrm>
          <a:prstGeom prst="straightConnector1">
            <a:avLst/>
          </a:prstGeom>
          <a:noFill/>
          <a:ln w="19050" cap="flat" cmpd="sng" algn="ctr">
            <a:solidFill>
              <a:srgbClr val="2C02C6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FB4B71-B5B0-7712-F152-707FCA63E242}"/>
              </a:ext>
            </a:extLst>
          </p:cNvPr>
          <p:cNvGrpSpPr/>
          <p:nvPr/>
        </p:nvGrpSpPr>
        <p:grpSpPr>
          <a:xfrm>
            <a:off x="2178996" y="5291847"/>
            <a:ext cx="2463262" cy="552293"/>
            <a:chOff x="2178996" y="5291847"/>
            <a:chExt cx="2463262" cy="55229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BD65A6E-BB35-5BE7-77E5-8D97796D0758}"/>
                </a:ext>
              </a:extLst>
            </p:cNvPr>
            <p:cNvSpPr/>
            <p:nvPr/>
          </p:nvSpPr>
          <p:spPr bwMode="auto">
            <a:xfrm>
              <a:off x="2178996" y="5291847"/>
              <a:ext cx="363166" cy="343710"/>
            </a:xfrm>
            <a:custGeom>
              <a:avLst/>
              <a:gdLst>
                <a:gd name="connsiteX0" fmla="*/ 0 w 363166"/>
                <a:gd name="connsiteY0" fmla="*/ 0 h 343710"/>
                <a:gd name="connsiteX1" fmla="*/ 0 w 363166"/>
                <a:gd name="connsiteY1" fmla="*/ 343710 h 343710"/>
                <a:gd name="connsiteX2" fmla="*/ 363166 w 363166"/>
                <a:gd name="connsiteY2" fmla="*/ 343710 h 34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3166" h="343710">
                  <a:moveTo>
                    <a:pt x="0" y="0"/>
                  </a:moveTo>
                  <a:lnTo>
                    <a:pt x="0" y="343710"/>
                  </a:lnTo>
                  <a:lnTo>
                    <a:pt x="363166" y="343710"/>
                  </a:lnTo>
                </a:path>
              </a:pathLst>
            </a:custGeom>
            <a:noFill/>
            <a:ln w="19050" cap="flat" cmpd="sng" algn="ctr">
              <a:solidFill>
                <a:srgbClr val="2C02C6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4B018E-272D-AE8F-C105-FF298AD497B1}"/>
                </a:ext>
              </a:extLst>
            </p:cNvPr>
            <p:cNvSpPr txBox="1"/>
            <p:nvPr/>
          </p:nvSpPr>
          <p:spPr>
            <a:xfrm>
              <a:off x="2530270" y="5444030"/>
              <a:ext cx="21119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2C02C6"/>
                  </a:solidFill>
                </a:rPr>
                <a:t>Tangent stiffness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5824872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2BA752-AC87-EC18-D15B-77018F2A19DC}"/>
              </a:ext>
            </a:extLst>
          </p:cNvPr>
          <p:cNvSpPr/>
          <p:nvPr/>
        </p:nvSpPr>
        <p:spPr bwMode="auto">
          <a:xfrm>
            <a:off x="862518" y="3136316"/>
            <a:ext cx="6232187" cy="83632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E74B7-3014-28C8-1139-4F68B075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Newmark Method: Displacement 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97756-D099-0C95-C729-61F2F3B863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Time integration of acceleration</a:t>
                </a:r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  <a:p>
                <a:r>
                  <a:rPr lang="en-US" dirty="0"/>
                  <a:t>Predictor</a:t>
                </a:r>
              </a:p>
              <a:p>
                <a:r>
                  <a:rPr lang="en-US" dirty="0"/>
                  <a:t>Linearized incremental equation of motion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Update total displacement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/>
                        </m:ctrlPr>
                      </m:sSubSupPr>
                      <m:e>
                        <m:r>
                          <a:rPr lang="en-US" b="1" i="1"/>
                          <m:t>𝐝</m:t>
                        </m:r>
                      </m:e>
                      <m:sub>
                        <m:r>
                          <a:rPr lang="en-US" i="1"/>
                          <m:t>𝑛</m:t>
                        </m:r>
                        <m:r>
                          <a:rPr lang="en-US" i="1"/>
                          <m:t>+1</m:t>
                        </m:r>
                      </m:sub>
                      <m:sup>
                        <m:r>
                          <a:rPr lang="en-US" i="1"/>
                          <m:t>𝑘</m:t>
                        </m:r>
                        <m:r>
                          <a:rPr lang="en-US" i="1"/>
                          <m:t>+1</m:t>
                        </m:r>
                      </m:sup>
                    </m:sSubSup>
                    <m:r>
                      <a:rPr lang="en-US" i="1"/>
                      <m:t>=</m:t>
                    </m:r>
                    <m:sSubSup>
                      <m:sSubSupPr>
                        <m:ctrlPr>
                          <a:rPr lang="en-US" b="1" i="1"/>
                        </m:ctrlPr>
                      </m:sSubSupPr>
                      <m:e>
                        <m:r>
                          <a:rPr lang="en-US" b="1" i="1"/>
                          <m:t>𝐝</m:t>
                        </m:r>
                      </m:e>
                      <m:sub>
                        <m:r>
                          <a:rPr lang="en-US" i="1"/>
                          <m:t>𝑛</m:t>
                        </m:r>
                        <m:r>
                          <a:rPr lang="en-US" i="1"/>
                          <m:t>+1</m:t>
                        </m:r>
                      </m:sub>
                      <m:sup>
                        <m:r>
                          <a:rPr lang="en-US" i="1"/>
                          <m:t>𝑘</m:t>
                        </m:r>
                      </m:sup>
                    </m:sSubSup>
                    <m:r>
                      <a:rPr lang="en-US" i="1"/>
                      <m:t>+</m:t>
                    </m:r>
                    <m:r>
                      <m:rPr>
                        <m:sty m:val="p"/>
                      </m:rPr>
                      <a:rPr lang="en-US"/>
                      <m:t>Δ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b="1" i="1"/>
                          <m:t>𝐝</m:t>
                        </m:r>
                      </m:e>
                      <m:sup>
                        <m:r>
                          <a:rPr lang="en-US" i="1"/>
                          <m:t>𝑘</m:t>
                        </m:r>
                        <m:r>
                          <a:rPr lang="en-US" i="1"/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/>
                        </m:ctrlPr>
                      </m:sSubSupPr>
                      <m:e>
                        <m:r>
                          <a:rPr lang="en-US" b="1" i="1"/>
                          <m:t>𝐝</m:t>
                        </m:r>
                      </m:e>
                      <m:sub>
                        <m:r>
                          <a:rPr lang="en-US" i="1"/>
                          <m:t>𝑛</m:t>
                        </m:r>
                        <m:r>
                          <a:rPr lang="en-US" i="1"/>
                          <m:t>+1</m:t>
                        </m:r>
                      </m:sub>
                      <m:sup>
                        <m:r>
                          <a:rPr lang="en-US" i="1"/>
                          <m:t>0</m:t>
                        </m:r>
                      </m:sup>
                    </m:sSubSup>
                    <m:r>
                      <a:rPr lang="en-US" b="1" i="1"/>
                      <m:t>=</m:t>
                    </m:r>
                    <m:sSubSup>
                      <m:sSubSupPr>
                        <m:ctrlPr>
                          <a:rPr lang="en-US" b="1" i="1"/>
                        </m:ctrlPr>
                      </m:sSubSupPr>
                      <m:e>
                        <m:r>
                          <a:rPr lang="en-US" b="1" i="1"/>
                          <m:t>𝐝</m:t>
                        </m:r>
                      </m:e>
                      <m:sub>
                        <m:r>
                          <a:rPr lang="en-US" i="1"/>
                          <m:t>𝑛</m:t>
                        </m:r>
                        <m:r>
                          <a:rPr lang="en-US" i="1"/>
                          <m:t>+1</m:t>
                        </m:r>
                      </m:sub>
                      <m:sup>
                        <m:r>
                          <a:rPr lang="en-US" i="1"/>
                          <m:t>𝑝𝑟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97756-D099-0C95-C729-61F2F3B863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20B326-4789-2776-60AA-3CB6841DCDA8}"/>
                  </a:ext>
                </a:extLst>
              </p:cNvPr>
              <p:cNvSpPr txBox="1"/>
              <p:nvPr/>
            </p:nvSpPr>
            <p:spPr>
              <a:xfrm>
                <a:off x="538264" y="1212715"/>
                <a:ext cx="3260508" cy="722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</m:sSub>
                      <m:r>
                        <a:rPr lang="en-US" sz="2000" i="1"/>
                        <m:t>=</m:t>
                      </m:r>
                      <m:sSubSup>
                        <m:sSubSupPr>
                          <m:ctrlPr>
                            <a:rPr lang="en-US" sz="2000" i="1"/>
                          </m:ctrlPr>
                        </m:sSubSupPr>
                        <m:e>
                          <m:acc>
                            <m:accPr>
                              <m:chr m:val="̈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  <m:sup>
                          <m:r>
                            <a:rPr lang="en-US" sz="2000" i="1"/>
                            <m:t>𝑝𝑟</m:t>
                          </m:r>
                        </m:sup>
                      </m:sSubSup>
                      <m:r>
                        <a:rPr lang="en-US" sz="2000" i="1"/>
                        <m:t>+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1</m:t>
                          </m:r>
                        </m:num>
                        <m:den>
                          <m:r>
                            <a:rPr lang="en-US" sz="2000" i="1"/>
                            <m:t>𝛽</m:t>
                          </m:r>
                          <m:sSup>
                            <m:sSupPr>
                              <m:ctrlPr>
                                <a:rPr lang="en-US" sz="2000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/>
                                  </m:ctrlPr>
                                </m:dPr>
                                <m:e>
                                  <m:r>
                                    <a:rPr lang="en-US" sz="2000" i="1"/>
                                    <m:t>𝛥</m:t>
                                  </m:r>
                                  <m:r>
                                    <a:rPr lang="en-US" sz="2000" i="1"/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/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b="1" i="1"/>
                            <m:t>𝐝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20B326-4789-2776-60AA-3CB6841DC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64" y="1212715"/>
                <a:ext cx="3260508" cy="722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4FFB8B-12D1-574B-7FE5-470684F9A3BD}"/>
                  </a:ext>
                </a:extLst>
              </p:cNvPr>
              <p:cNvSpPr txBox="1"/>
              <p:nvPr/>
            </p:nvSpPr>
            <p:spPr>
              <a:xfrm>
                <a:off x="3979375" y="1212715"/>
                <a:ext cx="2731710" cy="722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/>
                        <m:t>Δ</m:t>
                      </m:r>
                      <m:sSup>
                        <m:sSupPr>
                          <m:ctrlPr>
                            <a:rPr lang="en-US" sz="2000" i="1"/>
                          </m:ctrlPr>
                        </m:sSupPr>
                        <m:e>
                          <m:acc>
                            <m:accPr>
                              <m:chr m:val="̈"/>
                              <m:ctrlPr>
                                <a:rPr lang="en-US" sz="2000" b="1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p>
                          <m:r>
                            <a:rPr lang="en-US" sz="2000" i="1"/>
                            <m:t>𝑘</m:t>
                          </m:r>
                          <m:r>
                            <a:rPr lang="en-US" sz="2000" i="1"/>
                            <m:t>+1</m:t>
                          </m:r>
                        </m:sup>
                      </m:sSup>
                      <m:r>
                        <a:rPr lang="en-US" sz="2000" i="1"/>
                        <m:t>=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1</m:t>
                          </m:r>
                        </m:num>
                        <m:den>
                          <m:r>
                            <a:rPr lang="en-US" sz="2000" i="1"/>
                            <m:t>𝛽</m:t>
                          </m:r>
                          <m:sSup>
                            <m:sSupPr>
                              <m:ctrlPr>
                                <a:rPr lang="en-US" sz="2000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/>
                                  </m:ctrlPr>
                                </m:dPr>
                                <m:e>
                                  <m:r>
                                    <a:rPr lang="en-US" sz="2000" i="1"/>
                                    <m:t>𝛥</m:t>
                                  </m:r>
                                  <m:r>
                                    <a:rPr lang="en-US" sz="2000" i="1"/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/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n-US" sz="2000"/>
                        <m:t>Δ</m:t>
                      </m:r>
                      <m:sSup>
                        <m:sSupPr>
                          <m:ctrlPr>
                            <a:rPr lang="en-US" sz="2000" i="1"/>
                          </m:ctrlPr>
                        </m:sSupPr>
                        <m:e>
                          <m:r>
                            <a:rPr lang="en-US" sz="2000" b="1" i="1"/>
                            <m:t>𝐝</m:t>
                          </m:r>
                        </m:e>
                        <m:sup>
                          <m:r>
                            <a:rPr lang="en-US" sz="2000" i="1"/>
                            <m:t>𝑘</m:t>
                          </m:r>
                          <m:r>
                            <a:rPr lang="en-US" sz="2000" i="1"/>
                            <m:t>+1</m:t>
                          </m:r>
                        </m:sup>
                      </m:sSup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4FFB8B-12D1-574B-7FE5-470684F9A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375" y="1212715"/>
                <a:ext cx="2731710" cy="722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59ABD6-9114-551E-578A-F6509869F737}"/>
                  </a:ext>
                </a:extLst>
              </p:cNvPr>
              <p:cNvSpPr txBox="1"/>
              <p:nvPr/>
            </p:nvSpPr>
            <p:spPr>
              <a:xfrm>
                <a:off x="1859017" y="1965070"/>
                <a:ext cx="5566396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/>
                          </m:ctrlPr>
                        </m:sSubSupPr>
                        <m:e>
                          <m:acc>
                            <m:accPr>
                              <m:chr m:val="̈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  <m:sup>
                          <m:r>
                            <a:rPr lang="en-US" sz="2000" i="1"/>
                            <m:t>𝑝𝑟</m:t>
                          </m:r>
                        </m:sup>
                      </m:sSubSup>
                      <m:r>
                        <a:rPr lang="en-US" sz="2000" i="1"/>
                        <m:t>=−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1</m:t>
                          </m:r>
                        </m:num>
                        <m:den>
                          <m:r>
                            <a:rPr lang="en-US" sz="2000" i="1"/>
                            <m:t>𝛽</m:t>
                          </m:r>
                          <m:sSup>
                            <m:sSupPr>
                              <m:ctrlPr>
                                <a:rPr lang="en-US" sz="2000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/>
                                  </m:ctrlPr>
                                </m:dPr>
                                <m:e>
                                  <m:r>
                                    <a:rPr lang="en-US" sz="2000" i="1"/>
                                    <m:t>𝛥</m:t>
                                  </m:r>
                                  <m:r>
                                    <a:rPr lang="en-US" sz="2000" i="1"/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/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i="1"/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  <m:sub>
                              <m:r>
                                <a:rPr lang="en-US" sz="2000" i="1"/>
                                <m:t>𝑛</m:t>
                              </m:r>
                            </m:sub>
                          </m:sSub>
                          <m:r>
                            <a:rPr lang="en-US" sz="2000" i="1"/>
                            <m:t>+</m:t>
                          </m:r>
                          <m:r>
                            <a:rPr lang="en-US" sz="2000" i="1"/>
                            <m:t>𝛥</m:t>
                          </m:r>
                          <m:r>
                            <a:rPr lang="en-US" sz="2000" i="1"/>
                            <m:t>𝑡</m:t>
                          </m:r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i="1"/>
                                  </m:ctrlPr>
                                </m:accPr>
                                <m:e>
                                  <m:r>
                                    <a:rPr lang="en-US" sz="2000" b="1" i="1"/>
                                    <m:t>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/>
                                <m:t>𝑛</m:t>
                              </m:r>
                            </m:sub>
                          </m:sSub>
                          <m:r>
                            <a:rPr lang="en-US" sz="2000" i="1"/>
                            <m:t>+(</m:t>
                          </m:r>
                          <m:f>
                            <m:fPr>
                              <m:ctrlPr>
                                <a:rPr lang="en-US" sz="2000" i="1"/>
                              </m:ctrlPr>
                            </m:fPr>
                            <m:num>
                              <m:r>
                                <a:rPr lang="en-US" sz="2000" i="1"/>
                                <m:t>1</m:t>
                              </m:r>
                            </m:num>
                            <m:den>
                              <m:r>
                                <a:rPr lang="en-US" sz="2000" i="1"/>
                                <m:t>2</m:t>
                              </m:r>
                            </m:den>
                          </m:f>
                          <m:r>
                            <a:rPr lang="en-US" sz="2000" i="1"/>
                            <m:t>−</m:t>
                          </m:r>
                          <m:r>
                            <a:rPr lang="en-US" sz="2000" i="1"/>
                            <m:t>𝛽</m:t>
                          </m:r>
                          <m:r>
                            <a:rPr lang="en-US" sz="2000" i="1"/>
                            <m:t>)</m:t>
                          </m:r>
                          <m:sSup>
                            <m:sSupPr>
                              <m:ctrlPr>
                                <a:rPr lang="en-US" sz="2000" i="1"/>
                              </m:ctrlPr>
                            </m:sSupPr>
                            <m:e>
                              <m:r>
                                <a:rPr lang="en-US" sz="2000" i="1"/>
                                <m:t>(</m:t>
                              </m:r>
                              <m:r>
                                <a:rPr lang="en-US" sz="2000" i="1"/>
                                <m:t>𝛥</m:t>
                              </m:r>
                              <m:r>
                                <a:rPr lang="en-US" sz="2000" i="1"/>
                                <m:t>𝑡</m:t>
                              </m:r>
                              <m:r>
                                <a:rPr lang="en-US" sz="2000" i="1"/>
                                <m:t>)</m:t>
                              </m:r>
                            </m:e>
                            <m:sup>
                              <m:r>
                                <a:rPr lang="en-US" sz="2000" i="1"/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sz="2000" b="1" i="1"/>
                                  </m:ctrlPr>
                                </m:accPr>
                                <m:e>
                                  <m:r>
                                    <a:rPr lang="en-US" sz="2000" b="1" i="1"/>
                                    <m:t>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/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59ABD6-9114-551E-578A-F6509869F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017" y="1965070"/>
                <a:ext cx="5566396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208DD1-F84D-3215-C1A8-5735C8491A32}"/>
                  </a:ext>
                </a:extLst>
              </p:cNvPr>
              <p:cNvSpPr txBox="1"/>
              <p:nvPr/>
            </p:nvSpPr>
            <p:spPr>
              <a:xfrm>
                <a:off x="862519" y="3195382"/>
                <a:ext cx="6345904" cy="777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/>
                          </m:ctrlPr>
                        </m:dPr>
                        <m:e>
                          <m:f>
                            <m:fPr>
                              <m:ctrlPr>
                                <a:rPr lang="en-US" sz="2000" b="1" i="1"/>
                              </m:ctrlPr>
                            </m:fPr>
                            <m:num>
                              <m:r>
                                <a:rPr lang="en-US" sz="2000" i="1"/>
                                <m:t>1</m:t>
                              </m:r>
                            </m:num>
                            <m:den>
                              <m:r>
                                <a:rPr lang="en-US" sz="2000" i="1"/>
                                <m:t>𝛽</m:t>
                              </m:r>
                              <m:sSup>
                                <m:sSupPr>
                                  <m:ctrlPr>
                                    <a:rPr lang="en-US" sz="2000" i="1"/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/>
                                      </m:ctrlPr>
                                    </m:dPr>
                                    <m:e>
                                      <m:r>
                                        <a:rPr lang="en-US" sz="2000" i="1"/>
                                        <m:t>𝛥</m:t>
                                      </m:r>
                                      <m:r>
                                        <a:rPr lang="en-US" sz="2000" i="1"/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/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1" i="1"/>
                            <m:t>𝐌</m:t>
                          </m:r>
                          <m:r>
                            <a:rPr lang="en-US" sz="2000" b="1" i="1"/>
                            <m:t>+</m:t>
                          </m:r>
                          <m:sSubSup>
                            <m:sSubSupPr>
                              <m:ctrlPr>
                                <a:rPr lang="en-US" sz="2000" b="1" i="1"/>
                              </m:ctrlPr>
                            </m:sSubSupPr>
                            <m:e>
                              <m:r>
                                <a:rPr lang="en-US" sz="2000" b="1" i="1"/>
                                <m:t>𝐊</m:t>
                              </m:r>
                            </m:e>
                            <m:sub>
                              <m:r>
                                <a:rPr lang="en-US" sz="2000" i="1"/>
                                <m:t>𝑛</m:t>
                              </m:r>
                              <m:r>
                                <a:rPr lang="en-US" sz="2000" i="1"/>
                                <m:t>+1</m:t>
                              </m:r>
                            </m:sub>
                            <m:sup>
                              <m:r>
                                <a:rPr lang="en-US" sz="2000" i="1"/>
                                <m:t>𝑘</m:t>
                              </m:r>
                            </m:sup>
                          </m:sSubSup>
                        </m:e>
                      </m:d>
                      <m:r>
                        <m:rPr>
                          <m:sty m:val="p"/>
                        </m:rPr>
                        <a:rPr lang="en-US" sz="2000"/>
                        <m:t>Δ</m:t>
                      </m:r>
                      <m:sSup>
                        <m:sSupPr>
                          <m:ctrlPr>
                            <a:rPr lang="en-US" sz="2000" b="1" i="1"/>
                          </m:ctrlPr>
                        </m:sSupPr>
                        <m:e>
                          <m:r>
                            <a:rPr lang="en-US" sz="2000" b="1" i="1"/>
                            <m:t>𝐝</m:t>
                          </m:r>
                        </m:e>
                        <m:sup>
                          <m:r>
                            <a:rPr lang="en-US" sz="2000" i="1"/>
                            <m:t>𝑘</m:t>
                          </m:r>
                          <m:r>
                            <a:rPr lang="en-US" sz="2000" i="1"/>
                            <m:t>+1</m:t>
                          </m:r>
                        </m:sup>
                      </m:sSup>
                      <m:r>
                        <a:rPr lang="en-US" sz="2000" i="1"/>
                        <m:t>=</m:t>
                      </m:r>
                      <m:sSubSup>
                        <m:sSubSupPr>
                          <m:ctrlPr>
                            <a:rPr lang="en-US" sz="2000" i="1"/>
                          </m:ctrlPr>
                        </m:sSubSupPr>
                        <m:e>
                          <m:r>
                            <a:rPr lang="en-US" sz="2000" b="1" i="1"/>
                            <m:t>𝐅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/>
                            <m:t>ext</m:t>
                          </m:r>
                        </m:sup>
                      </m:sSubSup>
                      <m:r>
                        <a:rPr lang="en-US" sz="2000" i="1"/>
                        <m:t>−</m:t>
                      </m:r>
                      <m:sSup>
                        <m:sSupPr>
                          <m:ctrlPr>
                            <a:rPr lang="en-US" sz="2000" i="1"/>
                          </m:ctrlPr>
                        </m:sSupPr>
                        <m:e>
                          <m:r>
                            <a:rPr lang="en-US" sz="2000" b="1" i="1"/>
                            <m:t>𝐅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/>
                            <m:t>int</m:t>
                          </m:r>
                        </m:sup>
                      </m:sSup>
                      <m:r>
                        <a:rPr lang="en-US" sz="2000" i="1"/>
                        <m:t>(</m:t>
                      </m:r>
                      <m:sSubSup>
                        <m:sSubSupPr>
                          <m:ctrlPr>
                            <a:rPr lang="en-US" sz="2000" b="1" i="1"/>
                          </m:ctrlPr>
                        </m:sSubSupPr>
                        <m:e>
                          <m:r>
                            <a:rPr lang="en-US" sz="2000" b="1" i="1"/>
                            <m:t>𝐝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  <m:sup>
                          <m:r>
                            <a:rPr lang="en-US" sz="2000" i="1"/>
                            <m:t>𝑘</m:t>
                          </m:r>
                        </m:sup>
                      </m:sSubSup>
                      <m:r>
                        <a:rPr lang="en-US" sz="2000" i="1"/>
                        <m:t>)−</m:t>
                      </m:r>
                      <m:r>
                        <a:rPr lang="en-US" sz="2000" b="1" i="1"/>
                        <m:t>𝐌</m:t>
                      </m:r>
                      <m:sSubSup>
                        <m:sSubSupPr>
                          <m:ctrlPr>
                            <a:rPr lang="en-US" sz="2000" b="1" i="1"/>
                          </m:ctrlPr>
                        </m:sSubSupPr>
                        <m:e>
                          <m:acc>
                            <m:accPr>
                              <m:chr m:val="̈"/>
                              <m:ctrlPr>
                                <a:rPr lang="en-US" sz="2000" b="1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  <m:sup>
                          <m:r>
                            <a:rPr lang="en-US" sz="2000" i="1"/>
                            <m:t>𝑘</m:t>
                          </m:r>
                        </m:sup>
                      </m:sSubSup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208DD1-F84D-3215-C1A8-5735C8491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19" y="3195382"/>
                <a:ext cx="6345904" cy="7772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387195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Nonlinear dynamics</a:t>
            </a:r>
          </a:p>
          <a:p>
            <a:pPr lvl="1"/>
            <a:r>
              <a:rPr lang="en-US" dirty="0"/>
              <a:t>inertial terms are always linear due to the conservation of mass </a:t>
            </a:r>
          </a:p>
          <a:p>
            <a:pPr lvl="1"/>
            <a:r>
              <a:rPr lang="en-US" dirty="0"/>
              <a:t>Nonlinear dynamic analysis: when structural response is a nonlinear function of displacements</a:t>
            </a:r>
          </a:p>
          <a:p>
            <a:pPr lvl="1"/>
            <a:r>
              <a:rPr lang="en-US" dirty="0"/>
              <a:t>Nonlinearity comes from structural static response, not from inertial effects</a:t>
            </a:r>
          </a:p>
          <a:p>
            <a:pPr lvl="1"/>
            <a:r>
              <a:rPr lang="en-US" dirty="0"/>
              <a:t>Rigorous theoretical studies in linear dynamics can still be applicable for nonlinear dynamics</a:t>
            </a:r>
          </a:p>
          <a:p>
            <a:r>
              <a:rPr lang="en-US" dirty="0"/>
              <a:t>Ordinary DE for time-domain, partial DE for space-domain</a:t>
            </a:r>
          </a:p>
          <a:p>
            <a:pPr lvl="1"/>
            <a:r>
              <a:rPr lang="en-US" dirty="0"/>
              <a:t>Space domain: integro-differential equation using variational principle and finite element method</a:t>
            </a:r>
          </a:p>
          <a:p>
            <a:pPr lvl="1"/>
            <a:r>
              <a:rPr lang="en-US" dirty="0"/>
              <a:t>Time domain: finite difference methods</a:t>
            </a:r>
          </a:p>
          <a:p>
            <a:pPr lvl="1"/>
            <a:r>
              <a:rPr lang="en-US" dirty="0"/>
              <a:t>Dynamic response is obtained by direct time integration of all of the DOFs of the finite element model</a:t>
            </a:r>
          </a:p>
        </p:txBody>
      </p:sp>
    </p:spTree>
    <p:extLst>
      <p:ext uri="{BB962C8B-B14F-4D97-AF65-F5344CB8AC3E}">
        <p14:creationId xmlns:p14="http://schemas.microsoft.com/office/powerpoint/2010/main" val="2591500699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85D5-4B93-D690-B7BD-F599180F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Time Integration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54DD07-4279-205E-2CF1-C9A1346DB6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: very efficient with a diagonal mass matrix</a:t>
                </a:r>
              </a:p>
              <a:p>
                <a:r>
                  <a:rPr lang="en-US" dirty="0"/>
                  <a:t>Displacement: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a:rPr lang="en-US" sz="2000" b="1" i="1"/>
                          <m:t>𝐝</m:t>
                        </m:r>
                      </m:e>
                      <m:sub>
                        <m:r>
                          <a:rPr lang="en-US" sz="2000" i="1"/>
                          <m:t>𝑛</m:t>
                        </m:r>
                        <m:r>
                          <a:rPr lang="en-US" sz="2000" i="1"/>
                          <m:t>+1</m:t>
                        </m:r>
                      </m:sub>
                    </m:sSub>
                    <m:r>
                      <a:rPr lang="en-US" sz="2000" i="1"/>
                      <m:t>=</m:t>
                    </m:r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a:rPr lang="en-US" sz="2000" b="1" i="1"/>
                          <m:t>𝐝</m:t>
                        </m:r>
                      </m:e>
                      <m:sub>
                        <m:r>
                          <a:rPr lang="en-US" sz="2000" i="1"/>
                          <m:t>𝑛</m:t>
                        </m:r>
                      </m:sub>
                    </m:sSub>
                    <m:r>
                      <a:rPr lang="en-US" sz="2000" i="1"/>
                      <m:t>+</m:t>
                    </m:r>
                    <m:r>
                      <a:rPr lang="en-US" sz="2000" i="1"/>
                      <m:t>𝛥</m:t>
                    </m:r>
                    <m:r>
                      <a:rPr lang="en-US" sz="2000" i="1"/>
                      <m:t>𝑡</m:t>
                    </m:r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000" i="1"/>
                            </m:ctrlPr>
                          </m:accPr>
                          <m:e>
                            <m:r>
                              <a:rPr lang="en-US" sz="2000" b="1" i="1"/>
                              <m:t>𝐝</m:t>
                            </m:r>
                          </m:e>
                        </m:acc>
                      </m:e>
                      <m:sub>
                        <m:r>
                          <a:rPr lang="en-US" sz="2000" i="1"/>
                          <m:t>𝑛</m:t>
                        </m:r>
                      </m:sub>
                    </m:sSub>
                    <m:r>
                      <a:rPr lang="en-US" sz="2000" i="1"/>
                      <m:t>+</m:t>
                    </m:r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1</m:t>
                        </m:r>
                      </m:num>
                      <m:den>
                        <m:r>
                          <a:rPr lang="en-US" sz="2000" i="1"/>
                          <m:t>2</m:t>
                        </m:r>
                      </m:den>
                    </m:f>
                    <m:sSup>
                      <m:sSupPr>
                        <m:ctrlPr>
                          <a:rPr lang="en-US" sz="2000" i="1"/>
                        </m:ctrlPr>
                      </m:sSupPr>
                      <m:e>
                        <m:r>
                          <a:rPr lang="en-US" sz="2000" i="1"/>
                          <m:t>(</m:t>
                        </m:r>
                        <m:r>
                          <a:rPr lang="en-US" sz="2000" i="1"/>
                          <m:t>𝛥</m:t>
                        </m:r>
                        <m:r>
                          <a:rPr lang="en-US" sz="2000" i="1"/>
                          <m:t>𝑡</m:t>
                        </m:r>
                        <m:r>
                          <a:rPr lang="en-US" sz="2000" i="1"/>
                          <m:t>)</m:t>
                        </m:r>
                      </m:e>
                      <m:sup>
                        <m:r>
                          <a:rPr lang="en-US" sz="2000" i="1"/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000" b="1" i="1"/>
                            </m:ctrlPr>
                          </m:accPr>
                          <m:e>
                            <m:r>
                              <a:rPr lang="en-US" sz="2000" b="1" i="1"/>
                              <m:t>𝐝</m:t>
                            </m:r>
                          </m:e>
                        </m:acc>
                      </m:e>
                      <m:sub>
                        <m:r>
                          <a:rPr lang="en-US" sz="2000" i="1"/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Equation of motion: </a:t>
                </a:r>
                <a14:m>
                  <m:oMath xmlns:m="http://schemas.openxmlformats.org/officeDocument/2006/math">
                    <m:r>
                      <a:rPr lang="en-US" sz="2000" b="1" i="1"/>
                      <m:t>𝐌</m:t>
                    </m:r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000" b="1" i="1"/>
                            </m:ctrlPr>
                          </m:accPr>
                          <m:e>
                            <m:r>
                              <a:rPr lang="en-US" sz="2000" b="1" i="1"/>
                              <m:t>𝐝</m:t>
                            </m:r>
                          </m:e>
                        </m:acc>
                      </m:e>
                      <m:sub>
                        <m:r>
                          <a:rPr lang="en-US" sz="2000" i="1"/>
                          <m:t>𝑛</m:t>
                        </m:r>
                        <m:r>
                          <a:rPr lang="en-US" sz="2000" i="1"/>
                          <m:t>+1</m:t>
                        </m:r>
                      </m:sub>
                    </m:sSub>
                    <m:r>
                      <a:rPr lang="en-US" sz="2000" i="1"/>
                      <m:t>=</m:t>
                    </m:r>
                    <m:sSubSup>
                      <m:sSubSupPr>
                        <m:ctrlPr>
                          <a:rPr lang="en-US" sz="2000" i="1"/>
                        </m:ctrlPr>
                      </m:sSubSupPr>
                      <m:e>
                        <m:r>
                          <a:rPr lang="en-US" sz="2000" b="1" i="1"/>
                          <m:t>𝐅</m:t>
                        </m:r>
                      </m:e>
                      <m:sub>
                        <m:r>
                          <a:rPr lang="en-US" sz="2000" i="1"/>
                          <m:t>𝑛</m:t>
                        </m:r>
                        <m:r>
                          <a:rPr lang="en-US" sz="2000" i="1"/>
                          <m:t>+1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/>
                          <m:t>ext</m:t>
                        </m:r>
                      </m:sup>
                    </m:sSubSup>
                    <m:r>
                      <a:rPr lang="en-US" sz="2000" i="1"/>
                      <m:t>−</m:t>
                    </m:r>
                    <m:sSup>
                      <m:sSupPr>
                        <m:ctrlPr>
                          <a:rPr lang="en-US" sz="2000" i="1"/>
                        </m:ctrlPr>
                      </m:sSupPr>
                      <m:e>
                        <m:r>
                          <a:rPr lang="en-US" sz="2000" b="1" i="1"/>
                          <m:t>𝐅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/>
                          <m:t>int</m:t>
                        </m:r>
                      </m:sup>
                    </m:sSup>
                    <m:r>
                      <a:rPr lang="en-US" sz="2000" i="1"/>
                      <m:t>(</m:t>
                    </m:r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a:rPr lang="en-US" sz="2000" b="1" i="1"/>
                          <m:t>𝐝</m:t>
                        </m:r>
                      </m:e>
                      <m:sub>
                        <m:r>
                          <a:rPr lang="en-US" sz="2000" i="1"/>
                          <m:t>𝑛</m:t>
                        </m:r>
                        <m:r>
                          <a:rPr lang="en-US" sz="2000" i="1"/>
                          <m:t>+1</m:t>
                        </m:r>
                      </m:sub>
                    </m:sSub>
                    <m:r>
                      <a:rPr lang="en-US" sz="2000" i="1"/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Decoupled equation with lumped mass matrix</a:t>
                </a:r>
              </a:p>
              <a:p>
                <a:r>
                  <a:rPr lang="en-US" dirty="0"/>
                  <a:t>Velocity update: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000" i="1"/>
                            </m:ctrlPr>
                          </m:accPr>
                          <m:e>
                            <m:r>
                              <a:rPr lang="en-US" sz="2000" b="1" i="1"/>
                              <m:t>𝐝</m:t>
                            </m:r>
                          </m:e>
                        </m:acc>
                      </m:e>
                      <m:sub>
                        <m:r>
                          <a:rPr lang="en-US" sz="2000" i="1"/>
                          <m:t>𝑛</m:t>
                        </m:r>
                        <m:r>
                          <a:rPr lang="en-US" sz="2000" i="1"/>
                          <m:t>+1</m:t>
                        </m:r>
                      </m:sub>
                    </m:sSub>
                    <m:r>
                      <a:rPr lang="en-US" sz="2000" i="1"/>
                      <m:t>=</m:t>
                    </m:r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000" i="1"/>
                            </m:ctrlPr>
                          </m:accPr>
                          <m:e>
                            <m:r>
                              <a:rPr lang="en-US" sz="2000" b="1" i="1"/>
                              <m:t>𝐝</m:t>
                            </m:r>
                          </m:e>
                        </m:acc>
                      </m:e>
                      <m:sub>
                        <m:r>
                          <a:rPr lang="en-US" sz="2000" i="1"/>
                          <m:t>𝑛</m:t>
                        </m:r>
                      </m:sub>
                    </m:sSub>
                    <m:r>
                      <a:rPr lang="en-US" sz="2000" i="1"/>
                      <m:t>+(1−</m:t>
                    </m:r>
                    <m:r>
                      <a:rPr lang="en-US" sz="2000" i="1"/>
                      <m:t>𝛾</m:t>
                    </m:r>
                    <m:r>
                      <a:rPr lang="en-US" sz="2000" i="1"/>
                      <m:t>)</m:t>
                    </m:r>
                    <m:r>
                      <a:rPr lang="en-US" sz="2000" i="1"/>
                      <m:t>𝛥</m:t>
                    </m:r>
                    <m:r>
                      <a:rPr lang="en-US" sz="2000" i="1"/>
                      <m:t>𝑡</m:t>
                    </m:r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000" i="1"/>
                            </m:ctrlPr>
                          </m:accPr>
                          <m:e>
                            <m:r>
                              <a:rPr lang="en-US" sz="2000" b="1" i="1"/>
                              <m:t>𝐝</m:t>
                            </m:r>
                          </m:e>
                        </m:acc>
                      </m:e>
                      <m:sub>
                        <m:r>
                          <a:rPr lang="en-US" sz="2000" i="1"/>
                          <m:t>𝑛</m:t>
                        </m:r>
                      </m:sub>
                    </m:sSub>
                    <m:r>
                      <a:rPr lang="en-US" sz="2000" i="1"/>
                      <m:t>+</m:t>
                    </m:r>
                    <m:r>
                      <a:rPr lang="en-US" sz="2000" i="1"/>
                      <m:t>𝛾𝛥</m:t>
                    </m:r>
                    <m:r>
                      <a:rPr lang="en-US" sz="2000" i="1"/>
                      <m:t>𝑡</m:t>
                    </m:r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000" i="1"/>
                            </m:ctrlPr>
                          </m:accPr>
                          <m:e>
                            <m:r>
                              <a:rPr lang="en-US" sz="2000" b="1" i="1"/>
                              <m:t>𝐝</m:t>
                            </m:r>
                          </m:e>
                        </m:acc>
                      </m:e>
                      <m:sub>
                        <m:r>
                          <a:rPr lang="en-US" sz="2000" i="1"/>
                          <m:t>𝑛</m:t>
                        </m:r>
                        <m:r>
                          <a:rPr lang="en-US" sz="2000" i="1"/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Intermediate time-step to update velocity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54DD07-4279-205E-2CF1-C9A1346DB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6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9C70B4-9C36-5044-DA05-59CCC58C565C}"/>
                  </a:ext>
                </a:extLst>
              </p:cNvPr>
              <p:cNvSpPr txBox="1"/>
              <p:nvPr/>
            </p:nvSpPr>
            <p:spPr>
              <a:xfrm>
                <a:off x="1887166" y="3871609"/>
                <a:ext cx="2987934" cy="452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+1/2</m:t>
                          </m:r>
                        </m:sub>
                      </m:sSub>
                      <m:r>
                        <a:rPr lang="en-US" sz="2000" i="1"/>
                        <m:t>=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−1/2</m:t>
                          </m:r>
                        </m:sub>
                      </m:sSub>
                      <m:r>
                        <a:rPr lang="en-US" sz="2000" i="1"/>
                        <m:t>+</m:t>
                      </m:r>
                      <m:r>
                        <a:rPr lang="en-US" sz="2000" i="1"/>
                        <m:t>𝛥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i="1"/>
                            <m:t>𝑡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9C70B4-9C36-5044-DA05-59CCC58C5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166" y="3871609"/>
                <a:ext cx="2987934" cy="452881"/>
              </a:xfrm>
              <a:prstGeom prst="rect">
                <a:avLst/>
              </a:prstGeom>
              <a:blipFill>
                <a:blip r:embed="rId3"/>
                <a:stretch>
                  <a:fillRect r="-4490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1542FB-691D-EEE0-1EA2-5FF28B94EF55}"/>
                  </a:ext>
                </a:extLst>
              </p:cNvPr>
              <p:cNvSpPr txBox="1"/>
              <p:nvPr/>
            </p:nvSpPr>
            <p:spPr>
              <a:xfrm>
                <a:off x="2101174" y="4228289"/>
                <a:ext cx="4193456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b="1" i="1"/>
                            <m:t>𝐝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</m:sSub>
                      <m:r>
                        <a:rPr lang="en-US" sz="2000" i="1"/>
                        <m:t>=</m:t>
                      </m:r>
                      <m:r>
                        <m:rPr>
                          <m:nor/>
                        </m:rPr>
                        <a:rPr lang="en-US" sz="2000"/>
                        <m:t> 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b="1" i="1"/>
                            <m:t>𝐝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</m:sub>
                      </m:sSub>
                      <m:r>
                        <a:rPr lang="en-US" sz="2000" i="1"/>
                        <m:t>+</m:t>
                      </m:r>
                      <m:f>
                        <m:fPr>
                          <m:ctrlPr>
                            <a:rPr lang="en-US" sz="2000" i="1"/>
                          </m:ctrlPr>
                        </m:fPr>
                        <m:num>
                          <m:r>
                            <a:rPr lang="en-US" sz="2000" i="1"/>
                            <m:t>1</m:t>
                          </m:r>
                        </m:num>
                        <m:den>
                          <m:r>
                            <a:rPr lang="en-US" sz="2000" i="1"/>
                            <m:t>2</m:t>
                          </m:r>
                        </m:den>
                      </m:f>
                      <m:r>
                        <a:rPr lang="en-US" sz="2000" i="1"/>
                        <m:t>(</m:t>
                      </m:r>
                      <m:r>
                        <m:rPr>
                          <m:sty m:val="p"/>
                        </m:rPr>
                        <a:rPr lang="en-US" sz="2000"/>
                        <m:t>Δ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i="1"/>
                            <m:t>𝑡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</m:sub>
                      </m:sSub>
                      <m:r>
                        <a:rPr lang="en-US" sz="2000" i="1"/>
                        <m:t>+</m:t>
                      </m:r>
                      <m:r>
                        <m:rPr>
                          <m:sty m:val="p"/>
                        </m:rPr>
                        <a:rPr lang="en-US" sz="2000"/>
                        <m:t>Δ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i="1"/>
                            <m:t>𝑡</m:t>
                          </m:r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</m:t>
                          </m:r>
                        </m:sub>
                      </m:sSub>
                      <m:r>
                        <a:rPr lang="en-US" sz="2000" i="1"/>
                        <m:t>)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/>
                              </m:ctrlPr>
                            </m:accPr>
                            <m:e>
                              <m:r>
                                <a:rPr lang="en-US" sz="2000" b="1" i="1"/>
                                <m:t>𝐝</m:t>
                              </m:r>
                            </m:e>
                          </m:acc>
                        </m:e>
                        <m:sub>
                          <m:r>
                            <a:rPr lang="en-US" sz="2000" i="1"/>
                            <m:t>𝑛</m:t>
                          </m:r>
                          <m:r>
                            <a:rPr lang="en-US" sz="2000" i="1"/>
                            <m:t>+1/2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1542FB-691D-EEE0-1EA2-5FF28B94E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174" y="4228289"/>
                <a:ext cx="4193456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951438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E8143-B956-C910-41EF-D6D2BC3A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 Implementation of Dynamic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EDB495-0FFE-F7BF-F440-18BEB44402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single code for static and dynamic analyses</a:t>
                </a:r>
              </a:p>
              <a:p>
                <a:r>
                  <a:rPr lang="en-US" dirty="0"/>
                  <a:t>Matrices and vectors for both analyses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i="1"/>
                      <m:t>[</m:t>
                    </m:r>
                    <m:r>
                      <a:rPr lang="en-US" b="1" i="1"/>
                      <m:t>𝐌</m:t>
                    </m:r>
                    <m:r>
                      <a:rPr lang="en-US" i="1"/>
                      <m:t>]</m:t>
                    </m:r>
                  </m:oMath>
                </a14:m>
                <a:r>
                  <a:rPr lang="en-US" dirty="0"/>
                  <a:t>, multiply </a:t>
                </a:r>
                <a14:m>
                  <m:oMath xmlns:m="http://schemas.openxmlformats.org/officeDocument/2006/math">
                    <m:r>
                      <a:rPr lang="en-US" i="1"/>
                      <m:t>𝛽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Δ</m:t>
                            </m:r>
                            <m:r>
                              <a:rPr lang="en-US" i="1"/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and subtract </a:t>
                </a:r>
                <a14:m>
                  <m:oMath xmlns:m="http://schemas.openxmlformats.org/officeDocument/2006/math">
                    <m:r>
                      <a:rPr lang="en-US" b="1" i="1"/>
                      <m:t>𝐌</m:t>
                    </m:r>
                    <m:sSubSup>
                      <m:sSubSupPr>
                        <m:ctrlPr>
                          <a:rPr lang="en-US" b="1" i="1"/>
                        </m:ctrlPr>
                      </m:sSubSupPr>
                      <m:e>
                        <m:acc>
                          <m:accPr>
                            <m:chr m:val="̈"/>
                            <m:ctrlPr>
                              <a:rPr lang="en-US" b="1" i="1"/>
                            </m:ctrlPr>
                          </m:accPr>
                          <m:e>
                            <m:r>
                              <a:rPr lang="en-US" b="1" i="1"/>
                              <m:t>𝐝</m:t>
                            </m:r>
                          </m:e>
                        </m:acc>
                      </m:e>
                      <m:sub>
                        <m:r>
                          <a:rPr lang="en-US" i="1"/>
                          <m:t>𝑛</m:t>
                        </m:r>
                        <m:r>
                          <a:rPr lang="en-US" i="1"/>
                          <m:t>+1</m:t>
                        </m:r>
                      </m:sub>
                      <m:sup>
                        <m:r>
                          <a:rPr lang="en-US" i="1"/>
                          <m:t>𝑘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EDB495-0FFE-F7BF-F440-18BEB4440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6AB8B38-EE81-BDFC-B1EC-2819E430BE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801366"/>
                  </p:ext>
                </p:extLst>
              </p:nvPr>
            </p:nvGraphicFramePr>
            <p:xfrm>
              <a:off x="298315" y="1763950"/>
              <a:ext cx="8437123" cy="142672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70142">
                      <a:extLst>
                        <a:ext uri="{9D8B030D-6E8A-4147-A177-3AD203B41FA5}">
                          <a16:colId xmlns:a16="http://schemas.microsoft.com/office/drawing/2014/main" val="999127210"/>
                        </a:ext>
                      </a:extLst>
                    </a:gridCol>
                    <a:gridCol w="2180275">
                      <a:extLst>
                        <a:ext uri="{9D8B030D-6E8A-4147-A177-3AD203B41FA5}">
                          <a16:colId xmlns:a16="http://schemas.microsoft.com/office/drawing/2014/main" val="3881212983"/>
                        </a:ext>
                      </a:extLst>
                    </a:gridCol>
                    <a:gridCol w="1107886">
                      <a:extLst>
                        <a:ext uri="{9D8B030D-6E8A-4147-A177-3AD203B41FA5}">
                          <a16:colId xmlns:a16="http://schemas.microsoft.com/office/drawing/2014/main" val="3577698374"/>
                        </a:ext>
                      </a:extLst>
                    </a:gridCol>
                    <a:gridCol w="3278820">
                      <a:extLst>
                        <a:ext uri="{9D8B030D-6E8A-4147-A177-3AD203B41FA5}">
                          <a16:colId xmlns:a16="http://schemas.microsoft.com/office/drawing/2014/main" val="3131900249"/>
                        </a:ext>
                      </a:extLst>
                    </a:gridCol>
                  </a:tblGrid>
                  <a:tr h="33194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Analysis type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Left-hand side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Solution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Right-hand side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13126178"/>
                      </a:ext>
                    </a:extLst>
                  </a:tr>
                  <a:tr h="403852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Static analysis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  <m:t>𝐊</m:t>
                                        </m:r>
                                      </m:e>
                                      <m:sub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  <m:t>𝑛</m:t>
                                        </m:r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  <m:t>+1</m:t>
                                        </m:r>
                                      </m:sub>
                                      <m:sup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Δ</m:t>
                                </m:r>
                                <m:sSup>
                                  <m:sSupPr>
                                    <m:ctrlP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𝐝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𝑘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+1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𝑛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+1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ext</m:t>
                                    </m:r>
                                  </m:sup>
                                </m:sSubSup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𝐅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int</m:t>
                                    </m:r>
                                  </m:sup>
                                </m:sSup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𝐝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𝑛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+1</m:t>
                                    </m:r>
                                  </m:sub>
                                  <m:sup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𝑘</m:t>
                                    </m:r>
                                  </m:sup>
                                </m:sSubSup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22046173"/>
                      </a:ext>
                    </a:extLst>
                  </a:tr>
                  <a:tr h="69092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Dynamic analysis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𝐌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+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𝛽</m:t>
                                    </m:r>
                                    <m:sSup>
                                      <m:sSupPr>
                                        <m:ctrlP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8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</a:rPr>
                                              <m:t>𝛥</m:t>
                                            </m:r>
                                            <m:r>
                                              <a:rPr lang="en-US" sz="18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Sup>
                                      <m:sSubSupPr>
                                        <m:ctrlP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  <m:t>𝐊</m:t>
                                        </m:r>
                                      </m:e>
                                      <m:sub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  <m:t>𝑛</m:t>
                                        </m:r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  <m:t>+1</m:t>
                                        </m:r>
                                      </m:sub>
                                      <m:sup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Δ</m:t>
                                </m:r>
                                <m:sSup>
                                  <m:sSupPr>
                                    <m:ctrlP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  <m:t>𝐝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𝑘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+1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𝑛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+1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ext</m:t>
                                    </m:r>
                                  </m:sup>
                                </m:sSubSup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𝐅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int</m:t>
                                    </m:r>
                                  </m:sup>
                                </m:sSup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𝐝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𝑛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+1</m:t>
                                    </m:r>
                                  </m:sub>
                                  <m:sup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𝑘</m:t>
                                    </m:r>
                                  </m:sup>
                                </m:sSubSup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)−</m:t>
                                </m:r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𝐌</m:t>
                                </m:r>
                                <m:sSubSup>
                                  <m:sSubSupPr>
                                    <m:ctrlP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</a:rPr>
                                          <m:t>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𝑛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+1</m:t>
                                    </m:r>
                                  </m:sub>
                                  <m:sup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𝑘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605948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6AB8B38-EE81-BDFC-B1EC-2819E430BE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801366"/>
                  </p:ext>
                </p:extLst>
              </p:nvPr>
            </p:nvGraphicFramePr>
            <p:xfrm>
              <a:off x="298315" y="1763950"/>
              <a:ext cx="8437123" cy="142672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70142">
                      <a:extLst>
                        <a:ext uri="{9D8B030D-6E8A-4147-A177-3AD203B41FA5}">
                          <a16:colId xmlns:a16="http://schemas.microsoft.com/office/drawing/2014/main" val="999127210"/>
                        </a:ext>
                      </a:extLst>
                    </a:gridCol>
                    <a:gridCol w="2180275">
                      <a:extLst>
                        <a:ext uri="{9D8B030D-6E8A-4147-A177-3AD203B41FA5}">
                          <a16:colId xmlns:a16="http://schemas.microsoft.com/office/drawing/2014/main" val="3881212983"/>
                        </a:ext>
                      </a:extLst>
                    </a:gridCol>
                    <a:gridCol w="1107886">
                      <a:extLst>
                        <a:ext uri="{9D8B030D-6E8A-4147-A177-3AD203B41FA5}">
                          <a16:colId xmlns:a16="http://schemas.microsoft.com/office/drawing/2014/main" val="3577698374"/>
                        </a:ext>
                      </a:extLst>
                    </a:gridCol>
                    <a:gridCol w="3278820">
                      <a:extLst>
                        <a:ext uri="{9D8B030D-6E8A-4147-A177-3AD203B41FA5}">
                          <a16:colId xmlns:a16="http://schemas.microsoft.com/office/drawing/2014/main" val="3131900249"/>
                        </a:ext>
                      </a:extLst>
                    </a:gridCol>
                  </a:tblGrid>
                  <a:tr h="33194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Analysis type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Left-hand side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Solution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Right-hand side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13126178"/>
                      </a:ext>
                    </a:extLst>
                  </a:tr>
                  <a:tr h="403852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Static analysis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86034" t="-103030" r="-202514" b="-17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65934" t="-103030" r="-298352" b="-17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57621" t="-103030" r="-929" b="-175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2046173"/>
                      </a:ext>
                    </a:extLst>
                  </a:tr>
                  <a:tr h="69092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6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  <a:tabLst>
                              <a:tab pos="228600" algn="l"/>
                            </a:tabLs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</a:rPr>
                            <a:t>Dynamic analysis</a:t>
                          </a:r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86034" t="-117544" r="-202514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65934" t="-117544" r="-298352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57621" t="-117544" r="-929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05948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22053873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07A29-2C84-D3F8-89A4-5550D6CC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8B070-544C-F029-AE48-C4EDF33BD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MASS2D function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	function MASS2D(NE,NDOF,XYZ,LE,DYN)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MAIN PROGRAM COMPUTING MASS MATRIX AND INERTIAL VECTOR FOR                 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4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2D PLANE-STRAIN QUADRILATERAL ELEMENTS                                     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5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6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                                                                            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7	 global ACC FORCE GKF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Global variables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8	 XG=[-1/sqrt(3), 1/sqrt(3)]; WGT=[1.0, 1.0];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Integration points &amp; weights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9	 for IE=1:NE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Loop over elements. Assemble K and F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10	  ELXY=XYZ(LE(IE,:),:);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Element nodal coordinates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11	  IDOF=zeros(1,NDOF*size(LE,2));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Local to global DOF mapping index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12	  for I=1:size(LE,2)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Loop for element nodes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13	   IDOF(I*NDOF+[-1 0])=LE(IE,I)*NDOF+[-1 0];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DOF mapping index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14	  end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element nodes loop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15	  for LX=1:2, for LY=1:2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%LOOP OVER INTEGRATION POINTS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16	   E1=XG(LX); E2=XG(LY);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Integration point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17	   [SHP,~,DET]=SHAPEL([E1 E2], ELXY);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Det &amp; shape functions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18	   FAC=DYN.RHO*WGT(LX)*WGT(LY)*DET;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Integraton weights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19	   FORCE(IDOF) = FORCE(IDOF)-FAC*SHP*(SHP'*ACC(IDOF));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Sbtract Ma term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20	   GKF(IDOF,IDOF)=GKF(IDOF,IDOF)+FAC*(SHP*SHP');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Mass Matrix 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21	  end, end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integration points loop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22	 end     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element loop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23	end                          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+mn-lt"/>
                <a:cs typeface="Courier New" panose="02070309020205020404" pitchFamily="49" charset="0"/>
              </a:rPr>
              <a:t>Refer to the book for detailed explanations</a:t>
            </a:r>
          </a:p>
        </p:txBody>
      </p:sp>
    </p:spTree>
    <p:extLst>
      <p:ext uri="{BB962C8B-B14F-4D97-AF65-F5344CB8AC3E}">
        <p14:creationId xmlns:p14="http://schemas.microsoft.com/office/powerpoint/2010/main" val="2217794838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E884-D5B5-FA60-7C69-CCE84517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Dynamic Analysis Using NLFEA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D12FE-ACDF-1568-BF1E-81193B292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 version of 1D bar example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Example 6.5 3D uniaxil bar                                                  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	XYZ=[0   0 0;  0 0.01 0;  0 0.01 0.01;  0 0 0.01;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Nodal coordinates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	     1/3 0 0;1/3 0.01 0;1/3 0.01 0.01;1/3 0 0.01;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4	     2/3 0 0;2/3 0.01 0;2/3 0.01 0.01;2/3 0 0.01;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5	     1   0 0;  1 0.01 0;  1 0.01 0.01;  1 0 0.01];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6	LE=[1 2 3 4 5 6 7 8; 5 6 7 8 9 10 11 12;9 10 11 12 13 14 15 16];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Elements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7	EXTFORCE=[13 1 2500;14 1 2500;15 1 2500;16 1 2500];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External forces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8	SDISPT=[1 1 0;1 2 0;1 3 0;2 1 0;2 3 0;3 1 0;4 1 0;4 2 0];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Fixed displacements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9	tmax=3E-3; Dt=42E-6;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Maximum time and time increment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10	TIMS=[0 tmax/2 Dt 0 1; tmax/2 tmax Dt 1 1]';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Load increments [t0 T Dt f0 fL]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11	MID=0; PROP=[1E11 0.0];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Elastic material [E NU]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12	PARAM=struct('ITRA',50,'ATOL',1.0E6,'NTOL',6,'TOL',1E-5,'TIMS',TIMS);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13	</a:t>
            </a:r>
            <a:r>
              <a:rPr lang="en-US" sz="1200" b="1" noProof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DYN=struct('B',0.25,'G',0.5,'RHO',4000,'IV',[]);</a:t>
            </a: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Dynamic parameters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14	clc; NOUT=fopen('output.txt','w');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Open output file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15	NLFEA(PARAM,NOUT,MID,PROP,EXTFORCE,SDISPT,XYZ,LE,[],DYN);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Calling NLFEA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16	fclose(NOUT);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Close output file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drawing of a rectangular object&#10;&#10;AI-generated content may be incorrect.">
            <a:extLst>
              <a:ext uri="{FF2B5EF4-FFF2-40B4-BE49-F238E27FC236}">
                <a16:creationId xmlns:a16="http://schemas.microsoft.com/office/drawing/2014/main" id="{9E72B59F-FCAA-0312-DA55-0A47ABCFA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23" y="1179297"/>
            <a:ext cx="6232187" cy="140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8101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9CF10-A0FE-9989-933E-1EFD53C37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Dynamic Analysis Using NLFEA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AE238-FF73-6EF1-45EF-5923FA898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Tip displacement time history</a:t>
            </a:r>
          </a:p>
        </p:txBody>
      </p:sp>
      <p:pic>
        <p:nvPicPr>
          <p:cNvPr id="5" name="Picture 4" descr="A graph of a normalized wave&#10;&#10;AI-generated content may be incorrect.">
            <a:extLst>
              <a:ext uri="{FF2B5EF4-FFF2-40B4-BE49-F238E27FC236}">
                <a16:creationId xmlns:a16="http://schemas.microsoft.com/office/drawing/2014/main" id="{FD35750B-ECC2-2A22-7E11-BAB979053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7" y="1194799"/>
            <a:ext cx="8106383" cy="3503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2E8F45-CA60-66DA-5FD0-AA108C114722}"/>
              </a:ext>
            </a:extLst>
          </p:cNvPr>
          <p:cNvSpPr txBox="1"/>
          <p:nvPr/>
        </p:nvSpPr>
        <p:spPr>
          <a:xfrm>
            <a:off x="1186777" y="4697834"/>
            <a:ext cx="3181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Average acceleration method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4565B-BD5E-014C-4F5E-419DA862B372}"/>
              </a:ext>
            </a:extLst>
          </p:cNvPr>
          <p:cNvSpPr txBox="1"/>
          <p:nvPr/>
        </p:nvSpPr>
        <p:spPr>
          <a:xfrm>
            <a:off x="5343354" y="4697834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Linear acceleration method</a:t>
            </a:r>
          </a:p>
        </p:txBody>
      </p:sp>
    </p:spTree>
    <p:extLst>
      <p:ext uri="{BB962C8B-B14F-4D97-AF65-F5344CB8AC3E}">
        <p14:creationId xmlns:p14="http://schemas.microsoft.com/office/powerpoint/2010/main" val="776012130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equations are derived using Hamilton’s principle</a:t>
            </a:r>
          </a:p>
          <a:p>
            <a:r>
              <a:rPr lang="en-US" dirty="0"/>
              <a:t>Consistent mass and lumped mass are derived</a:t>
            </a:r>
          </a:p>
          <a:p>
            <a:pPr lvl="1"/>
            <a:r>
              <a:rPr lang="en-US" dirty="0"/>
              <a:t>Lumped mass matrix has computational efficiency when used with an explicit time integration method</a:t>
            </a:r>
          </a:p>
          <a:p>
            <a:r>
              <a:rPr lang="en-US" dirty="0"/>
              <a:t>Kinetic form can be separated from constitutive models</a:t>
            </a:r>
          </a:p>
          <a:p>
            <a:pPr lvl="1"/>
            <a:r>
              <a:rPr lang="en-US" dirty="0"/>
              <a:t>Independent treatment of dynamic analysis can be possible</a:t>
            </a:r>
          </a:p>
          <a:p>
            <a:pPr lvl="1"/>
            <a:r>
              <a:rPr lang="en-US" dirty="0"/>
              <a:t>Inertial term is linear even if constitutive models are nonlinear</a:t>
            </a:r>
          </a:p>
          <a:p>
            <a:r>
              <a:rPr lang="en-US" dirty="0"/>
              <a:t>Explicit time integration methods are conditionally stable</a:t>
            </a:r>
          </a:p>
          <a:p>
            <a:pPr lvl="1"/>
            <a:r>
              <a:rPr lang="en-US" dirty="0"/>
              <a:t>Stable time step size is proportional to the smallest element size</a:t>
            </a:r>
          </a:p>
          <a:p>
            <a:r>
              <a:rPr lang="en-US" dirty="0"/>
              <a:t>Implicit time integration can be formulated either acceleration form or displacement form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Understand the derivation of dynamic equation of motion using Hamilton’s principle</a:t>
            </a:r>
          </a:p>
          <a:p>
            <a:pPr>
              <a:spcBef>
                <a:spcPts val="1200"/>
              </a:spcBef>
            </a:pPr>
            <a:r>
              <a:rPr lang="en-US" dirty="0"/>
              <a:t>Understand how to calculate consistent and lumped mass matrices and their characteristics</a:t>
            </a:r>
          </a:p>
          <a:p>
            <a:pPr>
              <a:spcBef>
                <a:spcPts val="1200"/>
              </a:spcBef>
            </a:pPr>
            <a:r>
              <a:rPr lang="en-US" dirty="0"/>
              <a:t>Understand various time integration methods and their characteristics, in terms of stability</a:t>
            </a:r>
          </a:p>
          <a:p>
            <a:pPr lvl="1"/>
            <a:r>
              <a:rPr lang="en-US" dirty="0"/>
              <a:t>Understand the difference between implicit and explicit time integration methods</a:t>
            </a:r>
          </a:p>
          <a:p>
            <a:pPr lvl="1"/>
            <a:r>
              <a:rPr lang="en-US" dirty="0"/>
              <a:t>Understand Newmark family methods with different parameter values</a:t>
            </a:r>
          </a:p>
          <a:p>
            <a:r>
              <a:rPr lang="en-US" dirty="0"/>
              <a:t>Understand the difference between time integration methods of linear and nonlinear problems 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Analysis of Linear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6.2</a:t>
            </a:r>
          </a:p>
        </p:txBody>
      </p:sp>
    </p:spTree>
    <p:extLst>
      <p:ext uri="{BB962C8B-B14F-4D97-AF65-F5344CB8AC3E}">
        <p14:creationId xmlns:p14="http://schemas.microsoft.com/office/powerpoint/2010/main" val="2104361825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FB297AE-E6E3-9A9B-2B6B-C422B3E00CE4}"/>
              </a:ext>
            </a:extLst>
          </p:cNvPr>
          <p:cNvSpPr/>
          <p:nvPr/>
        </p:nvSpPr>
        <p:spPr bwMode="auto">
          <a:xfrm>
            <a:off x="3515193" y="6130977"/>
            <a:ext cx="824459" cy="35226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Hamilton’s Principle of Dynamic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Hamilton’s principle                         Variational principle</a:t>
                </a:r>
              </a:p>
              <a:p>
                <a:r>
                  <a:rPr lang="en-US" dirty="0"/>
                  <a:t>Kinetic energy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Requirement of virtual displacements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,0)=</m:t>
                    </m:r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Integration by parts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334AF2A0-486A-5754-0B8F-6023EA003DE5}"/>
              </a:ext>
            </a:extLst>
          </p:cNvPr>
          <p:cNvGrpSpPr/>
          <p:nvPr/>
        </p:nvGrpSpPr>
        <p:grpSpPr>
          <a:xfrm>
            <a:off x="3357797" y="642938"/>
            <a:ext cx="1859586" cy="400110"/>
            <a:chOff x="3357797" y="642938"/>
            <a:chExt cx="1859586" cy="40011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5AE58EF-ACFB-183F-38B4-749D902B17C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57797" y="989351"/>
              <a:ext cx="1859586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4D842B-CCF4-8A8D-8080-2B809FFDF1C0}"/>
                </a:ext>
              </a:extLst>
            </p:cNvPr>
            <p:cNvSpPr txBox="1"/>
            <p:nvPr/>
          </p:nvSpPr>
          <p:spPr>
            <a:xfrm>
              <a:off x="3440242" y="642938"/>
              <a:ext cx="16946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Remove time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3D569C3-9517-E805-CB90-2305BEDCC98C}"/>
                  </a:ext>
                </a:extLst>
              </p:cNvPr>
              <p:cNvSpPr txBox="1"/>
              <p:nvPr/>
            </p:nvSpPr>
            <p:spPr>
              <a:xfrm>
                <a:off x="538648" y="1808196"/>
                <a:ext cx="3072572" cy="869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)≡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2400"/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dΩ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3D569C3-9517-E805-CB90-2305BEDCC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48" y="1808196"/>
                <a:ext cx="3072572" cy="8690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632DEB1-4FFF-36F6-AABE-B0AB26EE311A}"/>
                  </a:ext>
                </a:extLst>
              </p:cNvPr>
              <p:cNvSpPr txBox="1"/>
              <p:nvPr/>
            </p:nvSpPr>
            <p:spPr>
              <a:xfrm>
                <a:off x="5284030" y="1808196"/>
                <a:ext cx="3177986" cy="847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;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)≡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2400"/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dΩ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632DEB1-4FFF-36F6-AABE-B0AB26EE3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030" y="1808196"/>
                <a:ext cx="3177986" cy="847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B83EE910-E393-A105-65A8-45F12467009C}"/>
              </a:ext>
            </a:extLst>
          </p:cNvPr>
          <p:cNvGrpSpPr/>
          <p:nvPr/>
        </p:nvGrpSpPr>
        <p:grpSpPr>
          <a:xfrm>
            <a:off x="3806090" y="1806313"/>
            <a:ext cx="1181178" cy="519309"/>
            <a:chOff x="3806090" y="1806313"/>
            <a:chExt cx="1181178" cy="519309"/>
          </a:xfrm>
        </p:grpSpPr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E006C932-02FB-A577-31A9-7519BE53C32E}"/>
                </a:ext>
              </a:extLst>
            </p:cNvPr>
            <p:cNvSpPr/>
            <p:nvPr/>
          </p:nvSpPr>
          <p:spPr bwMode="auto">
            <a:xfrm>
              <a:off x="3957401" y="2138245"/>
              <a:ext cx="1029867" cy="187377"/>
            </a:xfrm>
            <a:prstGeom prst="rightArrow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0F5C91C-C972-7D5C-37A2-69F6038D5B84}"/>
                </a:ext>
              </a:extLst>
            </p:cNvPr>
            <p:cNvSpPr txBox="1"/>
            <p:nvPr/>
          </p:nvSpPr>
          <p:spPr>
            <a:xfrm>
              <a:off x="3806090" y="1806313"/>
              <a:ext cx="1178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Variation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C59807F-2589-0165-04E4-4F7A9F67BFB0}"/>
                  </a:ext>
                </a:extLst>
              </p:cNvPr>
              <p:cNvSpPr txBox="1"/>
              <p:nvPr/>
            </p:nvSpPr>
            <p:spPr>
              <a:xfrm>
                <a:off x="787806" y="3722505"/>
                <a:ext cx="6715364" cy="2986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nary>
                            <m:naryPr>
                              <m:limLoc m:val="subSup"/>
                              <m:grow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p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</m:acc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000"/>
                                <m:t> 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subSup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∬"/>
                                      <m:limLoc m:val="subSup"/>
                                      <m:sup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0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0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𝐮</m:t>
                                                  </m:r>
                                                </m:e>
                                              </m:acc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sup>
                                      </m:sSup>
                                      <m:acc>
                                        <m:accPr>
                                          <m:chr m:val="̇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</m:acc>
                                      <m:r>
                                        <m:rPr>
                                          <m:nor/>
                                        </m:rPr>
                                        <a:rPr lang="en-US" sz="2000"/>
                                        <m:t> 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dΩ</m:t>
                                      </m:r>
                                    </m:e>
                                  </m:nary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                                     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                            =</m:t>
                          </m:r>
                          <m:nary>
                            <m:naryPr>
                              <m:chr m:val="∬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m:rPr>
                                  <m:nor/>
                                </m:rPr>
                                <a:rPr lang="en-US" sz="2000"/>
                                <m:t> 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𝐮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sup>
                                      </m:sSup>
                                      <m:acc>
                                        <m:accPr>
                                          <m:chr m:val="̇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</m:acc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en-US" sz="2000"/>
                                <m:t> 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dΩ</m:t>
                              </m:r>
                            </m:e>
                          </m:nary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limLoc m:val="subSup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∬"/>
                                      <m:limLoc m:val="subSup"/>
                                      <m:sup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𝐮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sup>
                                      </m:sSup>
                                      <m:acc>
                                        <m:accPr>
                                          <m:chr m:val="̈"/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</m:acc>
                                      <m:r>
                                        <m:rPr>
                                          <m:nor/>
                                        </m:rPr>
                                        <a:rPr lang="en-US" sz="2000"/>
                                        <m:t> 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dΩ</m:t>
                                      </m:r>
                                    </m:e>
                                  </m:nary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=−</m:t>
                          </m:r>
                          <m:nary>
                            <m:naryPr>
                              <m:limLoc m:val="subSup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∬"/>
                                      <m:limLoc m:val="subSup"/>
                                      <m:sup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𝐮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sup>
                                      </m:sSup>
                                      <m:acc>
                                        <m:accPr>
                                          <m:chr m:val="̈"/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</m:acc>
                                      <m:r>
                                        <m:rPr>
                                          <m:nor/>
                                        </m:rPr>
                                        <a:rPr lang="en-US" sz="2000"/>
                                        <m:t> 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dΩ</m:t>
                                      </m:r>
                                    </m:e>
                                  </m:nary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≡−</m:t>
                          </m:r>
                          <m:nary>
                            <m:naryPr>
                              <m:limLoc m:val="subSup"/>
                              <m:grow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000"/>
                                <m:t> 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                 </m:t>
                          </m:r>
                        </m:e>
                      </m:eqAr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C59807F-2589-0165-04E4-4F7A9F67B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06" y="3722505"/>
                <a:ext cx="6715364" cy="2986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9293D12C-DBEB-052F-775B-918ADDE89812}"/>
              </a:ext>
            </a:extLst>
          </p:cNvPr>
          <p:cNvGrpSpPr/>
          <p:nvPr/>
        </p:nvGrpSpPr>
        <p:grpSpPr>
          <a:xfrm>
            <a:off x="3964898" y="6033541"/>
            <a:ext cx="3921840" cy="599607"/>
            <a:chOff x="3964898" y="6033541"/>
            <a:chExt cx="3921840" cy="599607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5362119-3E9C-417B-0F58-B17A663E281C}"/>
                </a:ext>
              </a:extLst>
            </p:cNvPr>
            <p:cNvSpPr/>
            <p:nvPr/>
          </p:nvSpPr>
          <p:spPr bwMode="auto">
            <a:xfrm>
              <a:off x="3964898" y="6265889"/>
              <a:ext cx="1543987" cy="367259"/>
            </a:xfrm>
            <a:custGeom>
              <a:avLst/>
              <a:gdLst>
                <a:gd name="connsiteX0" fmla="*/ 0 w 1543987"/>
                <a:gd name="connsiteY0" fmla="*/ 209862 h 367259"/>
                <a:gd name="connsiteX1" fmla="*/ 0 w 1543987"/>
                <a:gd name="connsiteY1" fmla="*/ 367259 h 367259"/>
                <a:gd name="connsiteX2" fmla="*/ 1221699 w 1543987"/>
                <a:gd name="connsiteY2" fmla="*/ 367259 h 367259"/>
                <a:gd name="connsiteX3" fmla="*/ 1221699 w 1543987"/>
                <a:gd name="connsiteY3" fmla="*/ 0 h 367259"/>
                <a:gd name="connsiteX4" fmla="*/ 1543987 w 1543987"/>
                <a:gd name="connsiteY4" fmla="*/ 0 h 36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987" h="367259">
                  <a:moveTo>
                    <a:pt x="0" y="209862"/>
                  </a:moveTo>
                  <a:lnTo>
                    <a:pt x="0" y="367259"/>
                  </a:lnTo>
                  <a:lnTo>
                    <a:pt x="1221699" y="367259"/>
                  </a:lnTo>
                  <a:lnTo>
                    <a:pt x="1221699" y="0"/>
                  </a:lnTo>
                  <a:lnTo>
                    <a:pt x="1543987" y="0"/>
                  </a:lnTo>
                </a:path>
              </a:pathLst>
            </a:custGeom>
            <a:noFill/>
            <a:ln w="19050" cap="flat" cmpd="sng" algn="ctr">
              <a:solidFill>
                <a:srgbClr val="2C02C6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DC11B3C-30EE-6FC3-9B6A-DA3AB2E5B369}"/>
                </a:ext>
              </a:extLst>
            </p:cNvPr>
            <p:cNvSpPr txBox="1"/>
            <p:nvPr/>
          </p:nvSpPr>
          <p:spPr>
            <a:xfrm>
              <a:off x="5494737" y="6033541"/>
              <a:ext cx="23920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2C02C6"/>
                  </a:solidFill>
                </a:rPr>
                <a:t>Kinetic energy form</a:t>
              </a:r>
            </a:p>
          </p:txBody>
        </p:sp>
      </p:grp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955C65-6D78-5AEB-6338-79A7B12B332F}"/>
              </a:ext>
            </a:extLst>
          </p:cNvPr>
          <p:cNvSpPr/>
          <p:nvPr/>
        </p:nvSpPr>
        <p:spPr bwMode="auto">
          <a:xfrm>
            <a:off x="2061148" y="1206708"/>
            <a:ext cx="4242216" cy="1049312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2FBAE-E20B-6EF8-6463-CF52A748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Hamilton’s Principle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754F0-19C9-0B03-E191-2E7C612B0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Hamilton’s principle: stationary condition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same Hamilton’s principle can be obtained from the principle of virtual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596D68-8106-B907-E54F-48F96F6CB29A}"/>
                  </a:ext>
                </a:extLst>
              </p:cNvPr>
              <p:cNvSpPr txBox="1"/>
              <p:nvPr/>
            </p:nvSpPr>
            <p:spPr>
              <a:xfrm>
                <a:off x="2136097" y="1296649"/>
                <a:ext cx="4129336" cy="923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subSup"/>
                              <m:grow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𝛱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  <m:r>
                                <m:rPr>
                                  <m:nor/>
                                </m:rPr>
                                <a:rPr lang="en-US" sz="2400"/>
                                <m:t> 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596D68-8106-B907-E54F-48F96F6CB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097" y="1296649"/>
                <a:ext cx="4129336" cy="9236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611FBB05-1124-F02D-8BF7-86D15A5E3BDC}"/>
              </a:ext>
            </a:extLst>
          </p:cNvPr>
          <p:cNvSpPr/>
          <p:nvPr/>
        </p:nvSpPr>
        <p:spPr bwMode="auto">
          <a:xfrm>
            <a:off x="1386590" y="2799999"/>
            <a:ext cx="307298" cy="179882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DC0B37-B5B8-7842-47AA-999961D7991E}"/>
                  </a:ext>
                </a:extLst>
              </p:cNvPr>
              <p:cNvSpPr txBox="1"/>
              <p:nvPr/>
            </p:nvSpPr>
            <p:spPr>
              <a:xfrm>
                <a:off x="1693888" y="2366462"/>
                <a:ext cx="5377754" cy="912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grow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/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𝓁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/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DC0B37-B5B8-7842-47AA-999961D79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888" y="2366462"/>
                <a:ext cx="5377754" cy="9120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816E19-BE3F-368A-A0C7-229D94976C02}"/>
                  </a:ext>
                </a:extLst>
              </p:cNvPr>
              <p:cNvSpPr txBox="1"/>
              <p:nvPr/>
            </p:nvSpPr>
            <p:spPr>
              <a:xfrm>
                <a:off x="7467580" y="2569166"/>
                <a:ext cx="118047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816E19-BE3F-368A-A0C7-229D94976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580" y="2569166"/>
                <a:ext cx="11804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DEC4EF-3F94-242D-4280-79B01071DE96}"/>
                  </a:ext>
                </a:extLst>
              </p:cNvPr>
              <p:cNvSpPr txBox="1"/>
              <p:nvPr/>
            </p:nvSpPr>
            <p:spPr>
              <a:xfrm>
                <a:off x="380127" y="4169349"/>
                <a:ext cx="5224827" cy="475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̈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),</m:t>
                      </m:r>
                      <m:r>
                        <m:rPr>
                          <m:nor/>
                        </m:rPr>
                        <a:rPr lang="en-US" sz="2400"/>
                        <m:t>      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DEC4EF-3F94-242D-4280-79B01071D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27" y="4169349"/>
                <a:ext cx="5224827" cy="4753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2E58DF-813F-0B75-CA38-8BA8853A7F99}"/>
                  </a:ext>
                </a:extLst>
              </p:cNvPr>
              <p:cNvSpPr txBox="1"/>
              <p:nvPr/>
            </p:nvSpPr>
            <p:spPr>
              <a:xfrm>
                <a:off x="1928089" y="4562291"/>
                <a:ext cx="2953309" cy="809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 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2400" b="1"/>
                              <m:t>σ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2E58DF-813F-0B75-CA38-8BA8853A7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089" y="4562291"/>
                <a:ext cx="2953309" cy="8093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2436A5-9B9B-493A-9C3B-17E50AD9A1F0}"/>
                  </a:ext>
                </a:extLst>
              </p:cNvPr>
              <p:cNvSpPr txBox="1"/>
              <p:nvPr/>
            </p:nvSpPr>
            <p:spPr>
              <a:xfrm>
                <a:off x="1693888" y="5337143"/>
                <a:ext cx="3766159" cy="899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,0)=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m:rPr>
                              <m:nor/>
                            </m:rPr>
                            <a:rPr lang="en-US" sz="2400"/>
                            <m:t>      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e>
                          <m:acc>
                            <m:accPr>
                              <m:chr m:val="̇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,0)=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m:rPr>
                              <m:nor/>
                            </m:rPr>
                            <a:rPr lang="en-US" sz="2400"/>
                            <m:t>      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eqAr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2436A5-9B9B-493A-9C3B-17E50AD9A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888" y="5337143"/>
                <a:ext cx="3766159" cy="8997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3EC07315-6215-FAD3-DCA2-B7FD9948C9BC}"/>
              </a:ext>
            </a:extLst>
          </p:cNvPr>
          <p:cNvGrpSpPr/>
          <p:nvPr/>
        </p:nvGrpSpPr>
        <p:grpSpPr>
          <a:xfrm>
            <a:off x="6595672" y="4257207"/>
            <a:ext cx="2491547" cy="758221"/>
            <a:chOff x="6595672" y="4257207"/>
            <a:chExt cx="2491547" cy="758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D922CF3-BB33-D365-1C20-DEDB0E4CAD67}"/>
                    </a:ext>
                  </a:extLst>
                </p:cNvPr>
                <p:cNvSpPr txBox="1"/>
                <p:nvPr/>
              </p:nvSpPr>
              <p:spPr>
                <a:xfrm>
                  <a:off x="6692012" y="4562291"/>
                  <a:ext cx="2395207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𝛔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D922CF3-BB33-D365-1C20-DEDB0E4CAD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2012" y="4562291"/>
                  <a:ext cx="2395207" cy="453137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04D4F7-4FC4-0152-CAB0-749F0AB1CC8C}"/>
                </a:ext>
              </a:extLst>
            </p:cNvPr>
            <p:cNvSpPr txBox="1"/>
            <p:nvPr/>
          </p:nvSpPr>
          <p:spPr>
            <a:xfrm>
              <a:off x="6595672" y="4257207"/>
              <a:ext cx="2430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Differential operator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65119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0172D17-DCA8-3892-9AF3-F4CEDB82A923}"/>
              </a:ext>
            </a:extLst>
          </p:cNvPr>
          <p:cNvSpPr/>
          <p:nvPr/>
        </p:nvSpPr>
        <p:spPr bwMode="auto">
          <a:xfrm>
            <a:off x="1573967" y="5111646"/>
            <a:ext cx="5216577" cy="47219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6C947-4533-928A-1C7D-5D1EF91F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Hamilton’s Principle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4F70A8-D023-3B2A-8275-C988D2185A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dirty="0"/>
                  <a:t> and integrating over both space and time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Integrating-by-parts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Space integration: finite elements</a:t>
                </a:r>
              </a:p>
              <a:p>
                <a:pPr lvl="1"/>
                <a:r>
                  <a:rPr lang="en-US" dirty="0"/>
                  <a:t>Time integration: numerical time integration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[0,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Then, weak form needs to satisfy at discrete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4F70A8-D023-3B2A-8275-C988D2185A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6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C49D98-6EDC-F596-3289-81F0747135EC}"/>
                  </a:ext>
                </a:extLst>
              </p:cNvPr>
              <p:cNvSpPr txBox="1"/>
              <p:nvPr/>
            </p:nvSpPr>
            <p:spPr>
              <a:xfrm>
                <a:off x="382249" y="1229193"/>
                <a:ext cx="8229882" cy="775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∬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acc>
                                <m:accPr>
                                  <m:chr m:val="̈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m:rPr>
                                  <m:nor/>
                                </m:rPr>
                                <a:rPr lang="en-US" sz="2000"/>
                                <m:t> 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acc>
                                <m:accPr>
                                  <m:chr m:val="̇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m:rPr>
                                  <m:nor/>
                                </m:rPr>
                                <a:rPr lang="en-US" sz="2000"/>
                                <m:t> 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dΩ</m:t>
                              </m:r>
                            </m:e>
                          </m:nary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∬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000"/>
                                <m:t> 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dΩ</m:t>
                              </m:r>
                            </m:e>
                          </m:nary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∬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2000"/>
                                <m:t> 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dΩ</m:t>
                              </m:r>
                            </m:e>
                          </m:nary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C49D98-6EDC-F596-3289-81F074713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49" y="1229193"/>
                <a:ext cx="8229882" cy="7755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294E08-0B60-2F4F-181E-5E78936CAD9C}"/>
                  </a:ext>
                </a:extLst>
              </p:cNvPr>
              <p:cNvSpPr txBox="1"/>
              <p:nvPr/>
            </p:nvSpPr>
            <p:spPr>
              <a:xfrm>
                <a:off x="345907" y="2810656"/>
                <a:ext cx="8452186" cy="782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∬"/>
                                  <m:limLoc m:val="subSup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sub>
                                <m:sup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sSup>
                                    <m:sSup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̈"/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/>
                                    <m:t> </m:t>
                                  </m:r>
                                  <m:sSup>
                                    <m:sSup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̇"/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/>
                                    <m:t> 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dΩ</m:t>
                                  </m:r>
                                </m:e>
                              </m:nary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∬"/>
                                  <m:limLoc m:val="subSup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/>
                                    <m:t> 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dΩ</m:t>
                                  </m:r>
                                </m:e>
                              </m:nary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limLoc m:val="subSup"/>
                                  <m:grow m:val="on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/>
                                    <m:t> 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/>
                                    <m:t>d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nary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294E08-0B60-2F4F-181E-5E78936CA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07" y="2810656"/>
                <a:ext cx="8452186" cy="7826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F0E57B-463C-3826-AB0A-D53E8B2EDF67}"/>
                  </a:ext>
                </a:extLst>
              </p:cNvPr>
              <p:cNvSpPr txBox="1"/>
              <p:nvPr/>
            </p:nvSpPr>
            <p:spPr>
              <a:xfrm>
                <a:off x="1618938" y="5119141"/>
                <a:ext cx="5130892" cy="437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̈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̇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𝓁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F0E57B-463C-3826-AB0A-D53E8B2ED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938" y="5119141"/>
                <a:ext cx="5130892" cy="437684"/>
              </a:xfrm>
              <a:prstGeom prst="rect">
                <a:avLst/>
              </a:prstGeom>
              <a:blipFill>
                <a:blip r:embed="rId5"/>
                <a:stretch>
                  <a:fillRect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B7C5B84-EFED-E69F-CD65-E6C53EC81451}"/>
                  </a:ext>
                </a:extLst>
              </p:cNvPr>
              <p:cNvSpPr txBox="1"/>
              <p:nvPr/>
            </p:nvSpPr>
            <p:spPr>
              <a:xfrm>
                <a:off x="1191713" y="5893441"/>
                <a:ext cx="2661113" cy="721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̈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acc>
                            <m:accPr>
                              <m:chr m:val="̈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2000"/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dΩ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B7C5B84-EFED-E69F-CD65-E6C53EC81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713" y="5893441"/>
                <a:ext cx="2661113" cy="7216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305ADE-DE8F-8135-E0E7-2B7DC7601973}"/>
                  </a:ext>
                </a:extLst>
              </p:cNvPr>
              <p:cNvSpPr txBox="1"/>
              <p:nvPr/>
            </p:nvSpPr>
            <p:spPr>
              <a:xfrm>
                <a:off x="5246553" y="5893441"/>
                <a:ext cx="2646815" cy="721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̇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2000"/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dΩ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305ADE-DE8F-8135-E0E7-2B7DC7601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553" y="5893441"/>
                <a:ext cx="2646815" cy="7216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330780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E62A4A7-5BA6-08DD-4B8E-053C5B5E4A1F}"/>
              </a:ext>
            </a:extLst>
          </p:cNvPr>
          <p:cNvSpPr/>
          <p:nvPr/>
        </p:nvSpPr>
        <p:spPr bwMode="auto">
          <a:xfrm>
            <a:off x="974359" y="5891146"/>
            <a:ext cx="4219732" cy="545182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88C67-C76D-556B-EFC8-66F6F3DC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Element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E0B8CD-7435-EBD6-3CCD-6608892186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Interpolation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Assembly: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]{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Rayleigh damping matrix</a:t>
                </a:r>
              </a:p>
              <a:p>
                <a:endParaRPr lang="en-US" dirty="0"/>
              </a:p>
              <a:p>
                <a:r>
                  <a:rPr lang="en-US" dirty="0"/>
                  <a:t>Finite element equation of Hamilton’s principle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E0B8CD-7435-EBD6-3CCD-6608892186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7C0994-861E-E5B8-A00F-B2FEC9F7558A}"/>
                  </a:ext>
                </a:extLst>
              </p:cNvPr>
              <p:cNvSpPr txBox="1"/>
              <p:nvPr/>
            </p:nvSpPr>
            <p:spPr>
              <a:xfrm>
                <a:off x="682053" y="1244183"/>
                <a:ext cx="7731091" cy="962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𝐮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𝛏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𝑁𝐸𝑁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𝛏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𝑁𝐸𝑁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acc>
                        <m:accPr>
                          <m:chr m:val="̈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𝛏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𝑁𝐸𝑁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7C0994-861E-E5B8-A00F-B2FEC9F75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53" y="1244183"/>
                <a:ext cx="7731091" cy="9623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9B4C85-9A97-D380-3759-23EDEC9C1501}"/>
                  </a:ext>
                </a:extLst>
              </p:cNvPr>
              <p:cNvSpPr txBox="1"/>
              <p:nvPr/>
            </p:nvSpPr>
            <p:spPr>
              <a:xfrm>
                <a:off x="432849" y="2926594"/>
                <a:ext cx="8229497" cy="1124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̈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⋀"/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𝑁𝐸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𝑁𝐸𝑁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𝑁𝐸𝑁</m:t>
                                          </m:r>
                                        </m:sup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0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0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𝐮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T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limLoc m:val="undOvr"/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p>
                                                <m:e>
                                                  <m:nary>
                                                    <m:naryPr>
                                                      <m:limLoc m:val="undOvr"/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naryPr>
                                                    <m:sub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p>
                                                    <m:e>
                                                      <m:nary>
                                                        <m:naryPr>
                                                          <m:limLoc m:val="undOvr"/>
                                                          <m:ctrlP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naryPr>
                                                        <m:sub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−1</m:t>
                                                          </m:r>
                                                        </m:sub>
                                                        <m:sup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1</m:t>
                                                          </m:r>
                                                        </m:sup>
                                                        <m:e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𝜌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sz="20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sz="20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𝑁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sz="20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𝐼</m:t>
                                                              </m:r>
                                                            </m:sub>
                                                          </m:sSub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sz="20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sz="20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𝑁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sz="20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𝐽</m:t>
                                                              </m:r>
                                                            </m:sub>
                                                          </m:sSub>
                                                          <m:d>
                                                            <m:dPr>
                                                              <m:begChr m:val="|"/>
                                                              <m:endChr m:val="|"/>
                                                              <m:ctrlPr>
                                                                <a:rPr lang="en-US" sz="20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dPr>
                                                            <m:e>
                                                              <m:r>
                                                                <a:rPr lang="en-US" sz="2000" b="1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𝐉</m:t>
                                                              </m:r>
                                                            </m:e>
                                                          </m:d>
                                                          <m:r>
                                                            <a:rPr lang="en-US" sz="200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 </m:t>
                                                          </m:r>
                                                          <m:r>
                                                            <m:rPr>
                                                              <m:sty m:val="p"/>
                                                            </m:rPr>
                                                            <a:rPr lang="en-US" sz="200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d</m:t>
                                                          </m:r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𝜉</m:t>
                                                          </m:r>
                                                          <m:r>
                                                            <m:rPr>
                                                              <m:sty m:val="p"/>
                                                            </m:rPr>
                                                            <a:rPr lang="en-US" sz="200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d</m:t>
                                                          </m:r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𝜂</m:t>
                                                          </m:r>
                                                          <m:r>
                                                            <m:rPr>
                                                              <m:sty m:val="p"/>
                                                            </m:rPr>
                                                            <a:rPr lang="en-US" sz="200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d</m:t>
                                                          </m:r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𝜁</m:t>
                                                          </m:r>
                                                        </m:e>
                                                      </m:nary>
                                                    </m:e>
                                                  </m:nary>
                                                </m:e>
                                              </m:nary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𝐮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𝐽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nary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9B4C85-9A97-D380-3759-23EDEC9C1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49" y="2926594"/>
                <a:ext cx="8229497" cy="11247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073D9F2-3FC3-2394-0F83-554D76E419AB}"/>
              </a:ext>
            </a:extLst>
          </p:cNvPr>
          <p:cNvSpPr txBox="1"/>
          <p:nvPr/>
        </p:nvSpPr>
        <p:spPr>
          <a:xfrm>
            <a:off x="7152169" y="3949695"/>
            <a:ext cx="156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Mass matrix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9CA401-D61F-ED57-DE60-AAA838206D30}"/>
              </a:ext>
            </a:extLst>
          </p:cNvPr>
          <p:cNvCxnSpPr>
            <a:stCxn id="11" idx="0"/>
          </p:cNvCxnSpPr>
          <p:nvPr/>
        </p:nvCxnSpPr>
        <p:spPr bwMode="auto">
          <a:xfrm flipV="1">
            <a:off x="7934595" y="3567658"/>
            <a:ext cx="2698" cy="38203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704589-A38F-F6C0-D691-3513DF3FFC1B}"/>
                  </a:ext>
                </a:extLst>
              </p:cNvPr>
              <p:cNvSpPr txBox="1"/>
              <p:nvPr/>
            </p:nvSpPr>
            <p:spPr>
              <a:xfrm>
                <a:off x="2518348" y="4771357"/>
                <a:ext cx="28847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704589-A38F-F6C0-D691-3513DF3FF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348" y="4771357"/>
                <a:ext cx="2884700" cy="461665"/>
              </a:xfrm>
              <a:prstGeom prst="rect">
                <a:avLst/>
              </a:prstGeom>
              <a:blipFill>
                <a:blip r:embed="rId5"/>
                <a:stretch>
                  <a:fillRect r="-211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918762-951B-9805-F0FD-F7772149DCB9}"/>
                  </a:ext>
                </a:extLst>
              </p:cNvPr>
              <p:cNvSpPr txBox="1"/>
              <p:nvPr/>
            </p:nvSpPr>
            <p:spPr>
              <a:xfrm>
                <a:off x="974359" y="5891146"/>
                <a:ext cx="4339906" cy="483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𝐌</m:t>
                      </m:r>
                      <m:acc>
                        <m:accPr>
                          <m:chr m:val="̈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𝐂</m:t>
                      </m:r>
                      <m:acc>
                        <m:accPr>
                          <m:chr m:val="̇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𝐊𝐝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918762-951B-9805-F0FD-F7772149D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59" y="5891146"/>
                <a:ext cx="4339906" cy="4832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84907A5F-E347-60AD-27AD-CE9447E939A6}"/>
              </a:ext>
            </a:extLst>
          </p:cNvPr>
          <p:cNvGrpSpPr/>
          <p:nvPr/>
        </p:nvGrpSpPr>
        <p:grpSpPr>
          <a:xfrm>
            <a:off x="6165151" y="5660593"/>
            <a:ext cx="2010487" cy="1005335"/>
            <a:chOff x="6402657" y="5660593"/>
            <a:chExt cx="2010487" cy="10053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4D2B88E-966D-0470-984D-450E6EEB0DDA}"/>
                    </a:ext>
                  </a:extLst>
                </p:cNvPr>
                <p:cNvSpPr txBox="1"/>
                <p:nvPr/>
              </p:nvSpPr>
              <p:spPr>
                <a:xfrm>
                  <a:off x="6607087" y="5988307"/>
                  <a:ext cx="1653017" cy="6776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4D2B88E-966D-0470-984D-450E6EEB0D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7087" y="5988307"/>
                  <a:ext cx="1653017" cy="6776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5E475E-7585-F3A8-F04C-BC77CD849C29}"/>
                </a:ext>
              </a:extLst>
            </p:cNvPr>
            <p:cNvSpPr txBox="1"/>
            <p:nvPr/>
          </p:nvSpPr>
          <p:spPr>
            <a:xfrm>
              <a:off x="6402657" y="5660593"/>
              <a:ext cx="20104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Initial conditions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351148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A_MyClas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000" i="1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A_MyClass</Template>
  <TotalTime>8787</TotalTime>
  <Words>3528</Words>
  <Application>Microsoft Office PowerPoint</Application>
  <PresentationFormat>On-screen Show (4:3)</PresentationFormat>
  <Paragraphs>449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Arial</vt:lpstr>
      <vt:lpstr>Cambria Math</vt:lpstr>
      <vt:lpstr>Courier New</vt:lpstr>
      <vt:lpstr>Times New Roman</vt:lpstr>
      <vt:lpstr>A_MyClass</vt:lpstr>
      <vt:lpstr>CHAP 6  Finite Element Analysis for Time-Dependent Problems</vt:lpstr>
      <vt:lpstr>Introduction</vt:lpstr>
      <vt:lpstr>Introduction</vt:lpstr>
      <vt:lpstr>Goals</vt:lpstr>
      <vt:lpstr>Dynamic Analysis of Linear Systems</vt:lpstr>
      <vt:lpstr>Hamilton’s Principle of Dynamic Systems</vt:lpstr>
      <vt:lpstr>Hamilton’s Principle cont.</vt:lpstr>
      <vt:lpstr>Hamilton’s Principle cont.</vt:lpstr>
      <vt:lpstr>Finite Element Formulation</vt:lpstr>
      <vt:lpstr>Consistent Mass vs. Lumped Mass</vt:lpstr>
      <vt:lpstr>Ex) Consistent Mass vs. Lumped Mass</vt:lpstr>
      <vt:lpstr>Lumped Mass Matrix</vt:lpstr>
      <vt:lpstr>Ex) Consistent Mass vs. Lumped Mass</vt:lpstr>
      <vt:lpstr>Numerical Time Integration of Linear Systems</vt:lpstr>
      <vt:lpstr>Numerical Time Integration</vt:lpstr>
      <vt:lpstr>Implicit versus Explicit Methods</vt:lpstr>
      <vt:lpstr>Central Difference Method (Explicit)</vt:lpstr>
      <vt:lpstr>CDM Flowchart</vt:lpstr>
      <vt:lpstr>Ex) Dynamic Response of a Uniaxial Bar</vt:lpstr>
      <vt:lpstr>Ex) Dynamic Response of a Uniaxial Bar</vt:lpstr>
      <vt:lpstr>Newmark Method (Implicit)</vt:lpstr>
      <vt:lpstr>Newmark Method (Implicit) cont.</vt:lpstr>
      <vt:lpstr>Newmark Method (Implicit) cont.</vt:lpstr>
      <vt:lpstr>Ex) Dynamic Response of a Uniaxial Bar</vt:lpstr>
      <vt:lpstr>Ex) Dynamic Response of a Uniaxial Bar cont.</vt:lpstr>
      <vt:lpstr>Dynamic Analysis of Nonlinear Systems</vt:lpstr>
      <vt:lpstr>Nonlinear Dynamics Analysis</vt:lpstr>
      <vt:lpstr>Newmark Method: Acceleration Form</vt:lpstr>
      <vt:lpstr>Newmark Method: Displacement Form</vt:lpstr>
      <vt:lpstr>Explicit Time Integration</vt:lpstr>
      <vt:lpstr>FE Implementation of Dynamic Analysis</vt:lpstr>
      <vt:lpstr>PowerPoint Presentation</vt:lpstr>
      <vt:lpstr>Ex) Dynamic Analysis Using NLFEA</vt:lpstr>
      <vt:lpstr>Ex) Dynamic Analysis Using NLFEA cont.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Nam-Ho Kim</dc:creator>
  <cp:lastModifiedBy>Kim,Nam Ho</cp:lastModifiedBy>
  <cp:revision>582</cp:revision>
  <dcterms:created xsi:type="dcterms:W3CDTF">2008-06-19T01:15:29Z</dcterms:created>
  <dcterms:modified xsi:type="dcterms:W3CDTF">2025-09-21T00:09:28Z</dcterms:modified>
</cp:coreProperties>
</file>