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677" r:id="rId2"/>
    <p:sldId id="756" r:id="rId3"/>
    <p:sldId id="795" r:id="rId4"/>
    <p:sldId id="796" r:id="rId5"/>
    <p:sldId id="797" r:id="rId6"/>
    <p:sldId id="798" r:id="rId7"/>
    <p:sldId id="799" r:id="rId8"/>
    <p:sldId id="725" r:id="rId9"/>
    <p:sldId id="800" r:id="rId10"/>
    <p:sldId id="801" r:id="rId11"/>
    <p:sldId id="802" r:id="rId12"/>
    <p:sldId id="803" r:id="rId13"/>
    <p:sldId id="804" r:id="rId14"/>
    <p:sldId id="805" r:id="rId15"/>
    <p:sldId id="806" r:id="rId16"/>
    <p:sldId id="807" r:id="rId17"/>
    <p:sldId id="808" r:id="rId18"/>
    <p:sldId id="791" r:id="rId19"/>
    <p:sldId id="809" r:id="rId20"/>
    <p:sldId id="810" r:id="rId21"/>
    <p:sldId id="811" r:id="rId22"/>
    <p:sldId id="812" r:id="rId23"/>
    <p:sldId id="813" r:id="rId24"/>
    <p:sldId id="814" r:id="rId25"/>
    <p:sldId id="815" r:id="rId26"/>
    <p:sldId id="816" r:id="rId27"/>
    <p:sldId id="817" r:id="rId28"/>
    <p:sldId id="792" r:id="rId29"/>
    <p:sldId id="818" r:id="rId30"/>
    <p:sldId id="820" r:id="rId31"/>
    <p:sldId id="828" r:id="rId32"/>
    <p:sldId id="829" r:id="rId33"/>
    <p:sldId id="824" r:id="rId34"/>
    <p:sldId id="826" r:id="rId35"/>
    <p:sldId id="827" r:id="rId36"/>
    <p:sldId id="825" r:id="rId37"/>
    <p:sldId id="821" r:id="rId38"/>
    <p:sldId id="822" r:id="rId39"/>
    <p:sldId id="823" r:id="rId40"/>
    <p:sldId id="819" r:id="rId41"/>
    <p:sldId id="842" r:id="rId42"/>
    <p:sldId id="843" r:id="rId43"/>
    <p:sldId id="844" r:id="rId44"/>
    <p:sldId id="830" r:id="rId45"/>
    <p:sldId id="845" r:id="rId46"/>
    <p:sldId id="846" r:id="rId47"/>
    <p:sldId id="847" r:id="rId48"/>
    <p:sldId id="848" r:id="rId49"/>
    <p:sldId id="793" r:id="rId50"/>
    <p:sldId id="835" r:id="rId51"/>
    <p:sldId id="836" r:id="rId52"/>
    <p:sldId id="839" r:id="rId53"/>
    <p:sldId id="837" r:id="rId54"/>
    <p:sldId id="840" r:id="rId55"/>
    <p:sldId id="841" r:id="rId56"/>
    <p:sldId id="794" r:id="rId57"/>
    <p:sldId id="831" r:id="rId58"/>
    <p:sldId id="832" r:id="rId59"/>
    <p:sldId id="833" r:id="rId60"/>
    <p:sldId id="83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7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1930E-AFAF-4892-BE66-E2D578C6EC3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FB0D-C848-41D3-8BB2-AFFA7DB41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73763"/>
            <a:ext cx="9144000" cy="3583837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54000">
                <a:srgbClr val="0000CC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44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6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28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4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1275"/>
            <a:ext cx="9144000" cy="548640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521245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5626600"/>
          </a:xfrm>
        </p:spPr>
        <p:txBody>
          <a:bodyPr/>
          <a:lstStyle>
            <a:lvl1pPr marL="285750" indent="-285750"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8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8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5472" y="104275"/>
            <a:ext cx="9128528" cy="418239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56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5"/>
            <a:ext cx="9144000" cy="841375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523462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>
            <a:lvl1pPr algn="l">
              <a:defRPr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17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8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A22A3-8932-43AB-904B-EF6023127FE2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D85C0-2F9A-475A-B9D7-607A26F5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pn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6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ok cover with text&#10;&#10;AI-generated content may be incorrect.">
            <a:extLst>
              <a:ext uri="{FF2B5EF4-FFF2-40B4-BE49-F238E27FC236}">
                <a16:creationId xmlns:a16="http://schemas.microsoft.com/office/drawing/2014/main" id="{FA83E85F-B5E3-47FA-84CB-A11EF206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3833" b="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9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344E72-66E1-697E-32EE-66325D7EC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Comprehensive form</a:t>
            </a:r>
            <a:r>
              <a:rPr lang="en-US" dirty="0"/>
              <a:t>: use both multiplicative and additive correction function</a:t>
            </a:r>
          </a:p>
          <a:p>
            <a:endParaRPr lang="en-US" dirty="0"/>
          </a:p>
          <a:p>
            <a:r>
              <a:rPr lang="en-US" dirty="0"/>
              <a:t>Usage of multiple LF functions</a:t>
            </a:r>
          </a:p>
          <a:p>
            <a:endParaRPr lang="en-US" dirty="0"/>
          </a:p>
          <a:p>
            <a:r>
              <a:rPr lang="en-US" dirty="0"/>
              <a:t>possible to use more than two fidelities</a:t>
            </a:r>
          </a:p>
          <a:p>
            <a:r>
              <a:rPr lang="en-US" dirty="0">
                <a:solidFill>
                  <a:srgbClr val="0000FF"/>
                </a:solidFill>
              </a:rPr>
              <a:t>We will mostly consider the comprehensive form of MF surrogate in this chapter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57490-0904-5AE8-E31A-299AF10C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Multi-Fidelity Models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BF7E93-E996-5921-801A-EC323E2FA1A4}"/>
                  </a:ext>
                </a:extLst>
              </p:cNvPr>
              <p:cNvSpPr txBox="1"/>
              <p:nvPr/>
            </p:nvSpPr>
            <p:spPr>
              <a:xfrm>
                <a:off x="2337564" y="1553793"/>
                <a:ext cx="3324308" cy="461665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BF7E93-E996-5921-801A-EC323E2FA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64" y="1553793"/>
                <a:ext cx="3324308" cy="461665"/>
              </a:xfrm>
              <a:prstGeom prst="rect">
                <a:avLst/>
              </a:prstGeom>
              <a:blipFill>
                <a:blip r:embed="rId2"/>
                <a:stretch>
                  <a:fillRect b="-12658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993C33-C128-DE17-178D-5D4002D05C78}"/>
                  </a:ext>
                </a:extLst>
              </p:cNvPr>
              <p:cNvSpPr txBox="1"/>
              <p:nvPr/>
            </p:nvSpPr>
            <p:spPr>
              <a:xfrm>
                <a:off x="7005817" y="1599959"/>
                <a:ext cx="1884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: LF scale factor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993C33-C128-DE17-178D-5D4002D05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17" y="1599959"/>
                <a:ext cx="1884555" cy="369332"/>
              </a:xfrm>
              <a:prstGeom prst="rect">
                <a:avLst/>
              </a:prstGeom>
              <a:blipFill>
                <a:blip r:embed="rId3"/>
                <a:stretch>
                  <a:fillRect t="-6557" r="-226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8AD524-BBC3-C447-3271-63893F9A1CB7}"/>
                  </a:ext>
                </a:extLst>
              </p:cNvPr>
              <p:cNvSpPr txBox="1"/>
              <p:nvPr/>
            </p:nvSpPr>
            <p:spPr>
              <a:xfrm>
                <a:off x="1210033" y="2631238"/>
                <a:ext cx="6285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8AD524-BBC3-C447-3271-63893F9A1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33" y="2631238"/>
                <a:ext cx="6285119" cy="461665"/>
              </a:xfrm>
              <a:prstGeom prst="rect">
                <a:avLst/>
              </a:prstGeom>
              <a:blipFill>
                <a:blip r:embed="rId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57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FC67D73-1C59-57D4-0F58-566EBE4E8EF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unknown, but it can be evaluated at a given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common case of expensive numerical simulations, FEA, CFD etc.</a:t>
                </a:r>
              </a:p>
              <a:p>
                <a:pPr lvl="1"/>
                <a:r>
                  <a:rPr lang="en-US" dirty="0"/>
                  <a:t>computational budget allows only a small No.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are affordable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available or can be evaluated using simulation</a:t>
                </a:r>
              </a:p>
              <a:p>
                <a:pPr lvl="1"/>
                <a:r>
                  <a:rPr lang="en-US" dirty="0"/>
                  <a:t>generate samples to fit MF surrogate</a:t>
                </a:r>
              </a:p>
              <a:p>
                <a:pPr lvl="1"/>
                <a:r>
                  <a:rPr lang="en-US" dirty="0"/>
                  <a:t>evaluate the fitted MF surrogate at prediction points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FC67D73-1C59-57D4-0F58-566EBE4E8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F7DF460-1878-71FE-A0DF-C401FAC1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of MF Surrogate Modeling</a:t>
            </a:r>
          </a:p>
        </p:txBody>
      </p:sp>
    </p:spTree>
    <p:extLst>
      <p:ext uri="{BB962C8B-B14F-4D97-AF65-F5344CB8AC3E}">
        <p14:creationId xmlns:p14="http://schemas.microsoft.com/office/powerpoint/2010/main" val="136708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DC06974-47F3-CDD4-3C9A-2B56A8521F8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Multiplicative correction: correction surrogate is built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Correction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Additive correction: discrepancy surrogate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Comprehensive form: discrepancy function + scale factor</a:t>
                </a:r>
              </a:p>
              <a:p>
                <a:pPr lvl="1"/>
                <a:r>
                  <a:rPr lang="en-US" dirty="0"/>
                  <a:t>Sequential: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Simultaneous: discrepancy samples need to be defined during the fitting process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DC06974-47F3-CDD4-3C9A-2B56A8521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438F22B-EC91-2373-9850-436B76A8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Fit in MF Surrogates?</a:t>
            </a:r>
          </a:p>
        </p:txBody>
      </p:sp>
    </p:spTree>
    <p:extLst>
      <p:ext uri="{BB962C8B-B14F-4D97-AF65-F5344CB8AC3E}">
        <p14:creationId xmlns:p14="http://schemas.microsoft.com/office/powerpoint/2010/main" val="231799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03910F2-9C33-F612-E9FD-8596BE736D7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HF samples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When LF model is available: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Discrepancy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When LF model is not available: </a:t>
                </a:r>
              </a:p>
              <a:p>
                <a:pPr lvl="1"/>
                <a:r>
                  <a:rPr lang="en-US" dirty="0"/>
                  <a:t>LF samples: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Build LF surrogate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Fit MF surrogate with HF and LF samples</a:t>
                </a:r>
              </a:p>
              <a:p>
                <a:pPr lvl="1"/>
                <a:r>
                  <a:rPr lang="en-US" dirty="0"/>
                  <a:t>deterministic method minimizes the errors at HF sample points (PRS)</a:t>
                </a:r>
              </a:p>
              <a:p>
                <a:pPr lvl="1"/>
                <a:r>
                  <a:rPr lang="en-US" dirty="0"/>
                  <a:t>probabilistic method maximizes the likelihood function (Kriging)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03910F2-9C33-F612-E9FD-8596BE736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75C578A-188F-49CF-E8BA-ABDD0EC5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Samples to Fit MF Surrogate</a:t>
            </a:r>
          </a:p>
        </p:txBody>
      </p:sp>
    </p:spTree>
    <p:extLst>
      <p:ext uri="{BB962C8B-B14F-4D97-AF65-F5344CB8AC3E}">
        <p14:creationId xmlns:p14="http://schemas.microsoft.com/office/powerpoint/2010/main" val="177882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85E663-2409-02A6-97E3-24C0FFF3816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+0.25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(0.3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[0.2, 0.3, 0.4, 0.5, 0.6, 0.7, 0.8]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[0.2, 0.4, 0.6]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Fit quadratic PRS for LF, and linear PRS for HF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endParaRPr lang="en-US" sz="1200" noProof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fLF= @(x) 0.5*sin(3*x); fHF= @(x) sin(3*x) + 0.25*sin(0.3*x);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xtrainLF=[0.2,0.3,0.4,0.5,0.6,0.7,0.8];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ytrainLF=fLF(xtrainLF);                               % LF training samples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xtrainHF=[0.2,0.4,0.6];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ytrainHF=fHF(xtrainHF);                               % HF training samples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xplot=0:0.01:1; yplotLF=fLF(xplot); yplotHF=fHF(xplot);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% Low-fidelity surrogate (quadratic PRS)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X_LF=[ones(length(xtrainLF),1) xtrainLF' xtrainLF.^2'];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[B_LF,BINT_LF,R_LF,RINT_LF,STATS_LF]=regress(ytrainLF',X_LF);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y_LF=[ones(length(xplot),1) xplot' xplot.^2']*B_LF;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% High-fidelity surrogate (linear PRS)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X_HF=[ones(length(xtrainHF),1) xtrainHF'];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[B_HF,BINT_HF,R_HF,RINT_HF,STATS_HF]=regress(ytrainHF',X_HF);</a:t>
                </a:r>
              </a:p>
              <a:p>
                <a:pPr marL="58737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y_HF=[ones(length(xplot),1) xplot']*B_HF;</a:t>
                </a:r>
              </a:p>
              <a:p>
                <a:pPr marL="401637" indent="-342900"/>
                <a:r>
                  <a:rPr lang="en-US" sz="2000" dirty="0"/>
                  <a:t>LF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=−0.0725+2.1829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−2.0876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01637" indent="-342900"/>
                <a:r>
                  <a:rPr lang="en-US" sz="2000" dirty="0"/>
                  <a:t>HF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=0.4144+1.0974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85E663-2409-02A6-97E3-24C0FFF38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78A2A6E-3284-78D8-E4AF-E6B712EB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Ex9.1) MF Surrogate Using Discrepancy Function</a:t>
            </a:r>
          </a:p>
        </p:txBody>
      </p:sp>
    </p:spTree>
    <p:extLst>
      <p:ext uri="{BB962C8B-B14F-4D97-AF65-F5344CB8AC3E}">
        <p14:creationId xmlns:p14="http://schemas.microsoft.com/office/powerpoint/2010/main" val="224402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graph of a function&#10;&#10;Description automatically generated">
            <a:extLst>
              <a:ext uri="{FF2B5EF4-FFF2-40B4-BE49-F238E27FC236}">
                <a16:creationId xmlns:a16="http://schemas.microsoft.com/office/drawing/2014/main" id="{781CE253-0E70-419F-3730-D1D1F656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16" y="3361967"/>
            <a:ext cx="3853184" cy="3148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73D699D-A38C-F7EA-1B9B-B1F7621879A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774199"/>
                <a:ext cx="8534400" cy="4674243"/>
              </a:xfrm>
            </p:spPr>
            <p:txBody>
              <a:bodyPr/>
              <a:lstStyle/>
              <a:p>
                <a:r>
                  <a:rPr lang="en-US" sz="2000" dirty="0"/>
                  <a:t>Additive MF surrogate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% Multi-fidelity surrogate (linear discrepancy PRS)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ydiff=fHF(xtrainHF)-fLF(xtrainHF);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X_diff=[ones(length(xtrainHF),1) xtrainHF'];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[B_diff,BINT_diff,R_diff,RINT_diff,STATS_diff]=regress(ydiff',X_diff);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y_MF=[ones(length(xplot),1) xplot' xplot.^2']*B_LF ...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+[ones(length(xplot),1) xplot']*B_diff;</a:t>
                </a:r>
              </a:p>
              <a:p>
                <a:r>
                  <a:rPr lang="en-US" sz="2000" dirty="0"/>
                  <a:t>Discrepancy: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=0.2073+0.5859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MF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=0.1348+2.7688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−2.0876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Both HF &amp; LF surrogates are not accurate</a:t>
                </a:r>
              </a:p>
              <a:p>
                <a:r>
                  <a:rPr lang="en-US" sz="2000" dirty="0"/>
                  <a:t>significant error in the extrapolation region</a:t>
                </a:r>
              </a:p>
              <a:p>
                <a:r>
                  <a:rPr lang="en-US" sz="2000" dirty="0"/>
                  <a:t>substantial improvement in MF surrogate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73D699D-A38C-F7EA-1B9B-B1F762187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774199"/>
                <a:ext cx="8534400" cy="4674243"/>
              </a:xfrm>
              <a:blipFill>
                <a:blip r:embed="rId3"/>
                <a:stretch>
                  <a:fillRect l="-643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1124583-5EFA-7FC8-D715-0FE6E30E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Ex9.1) MF Surrogate Using Discrepancy Function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96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1F4D036-5195-4FAB-5069-7C54FDCF896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Determine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sz="2000" dirty="0"/>
                  <a:t> simultaneously</a:t>
                </a:r>
              </a:p>
              <a:p>
                <a:r>
                  <a:rPr lang="en-US" sz="2000" dirty="0"/>
                  <a:t>MF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Unknown coefficients: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LF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=−0.0725+2.1829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−2.0876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X_comp=[[ones(length(xtrainHF),1) xtrainHF' xtrainHF.^2']*B_LF ...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ones(length(xtrainHF),1) xtrainHF'];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[B_comp,BINT_comp,R_comp,RINT_comp,STATS_comp]=regress(ytrainHF',X_comp);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y_MF_comp=[[ones(length(xplot),1) xplot' xplot.^2']*B_LF ...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ones(length(xplot),1) xplot']*B_comp;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noProof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are calculated using LF surrogate. But it is possible to use LF samples directly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1F4D036-5195-4FAB-5069-7C54FDCF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1728B18-0A98-F9BE-0F77-742DBA4A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Ex9.2) Comprehensive MF Surrogate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832810-C33C-F641-9C65-F0A75040F7B3}"/>
                  </a:ext>
                </a:extLst>
              </p:cNvPr>
              <p:cNvSpPr txBox="1"/>
              <p:nvPr/>
            </p:nvSpPr>
            <p:spPr>
              <a:xfrm>
                <a:off x="1258159" y="2110683"/>
                <a:ext cx="5662127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𝛏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832810-C33C-F641-9C65-F0A75040F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59" y="2110683"/>
                <a:ext cx="5662127" cy="1070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36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11579-36C5-9C4E-267A-50A732FAA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Linear regression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B19FE7-AF0C-8CE7-9D3D-BADB3D54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Ex9.2) Comprehensive MF Surrogate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E0B075-8BA9-F1B6-1749-BA4DF60A61CD}"/>
              </a:ext>
            </a:extLst>
          </p:cNvPr>
          <p:cNvGrpSpPr/>
          <p:nvPr/>
        </p:nvGrpSpPr>
        <p:grpSpPr>
          <a:xfrm>
            <a:off x="1617740" y="2528370"/>
            <a:ext cx="4795044" cy="3872430"/>
            <a:chOff x="2089944" y="1649413"/>
            <a:chExt cx="4795044" cy="3872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30D848-9577-550D-4438-082494C482C1}"/>
                </a:ext>
              </a:extLst>
            </p:cNvPr>
            <p:cNvSpPr txBox="1"/>
            <p:nvPr/>
          </p:nvSpPr>
          <p:spPr>
            <a:xfrm>
              <a:off x="4479926" y="5152511"/>
              <a:ext cx="385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922503-A954-EC27-0B88-BD953EC75052}"/>
                    </a:ext>
                  </a:extLst>
                </p:cNvPr>
                <p:cNvSpPr txBox="1"/>
                <p:nvPr/>
              </p:nvSpPr>
              <p:spPr>
                <a:xfrm>
                  <a:off x="2089944" y="3067599"/>
                  <a:ext cx="385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922503-A954-EC27-0B88-BD953EC75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944" y="3067599"/>
                  <a:ext cx="38576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557" r="-10938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7159C4-90B3-55BE-051E-3A2D362E7B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28850" y="1649413"/>
              <a:ext cx="4656138" cy="3675063"/>
              <a:chOff x="1404" y="1039"/>
              <a:chExt cx="2933" cy="2315"/>
            </a:xfrm>
          </p:grpSpPr>
          <p:sp>
            <p:nvSpPr>
              <p:cNvPr id="7" name="Line 74">
                <a:extLst>
                  <a:ext uri="{FF2B5EF4-FFF2-40B4-BE49-F238E27FC236}">
                    <a16:creationId xmlns:a16="http://schemas.microsoft.com/office/drawing/2014/main" id="{87890FFC-2C79-E0E2-BC1D-02B7FDEBB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3149"/>
                <a:ext cx="2608" cy="0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75">
                <a:extLst>
                  <a:ext uri="{FF2B5EF4-FFF2-40B4-BE49-F238E27FC236}">
                    <a16:creationId xmlns:a16="http://schemas.microsoft.com/office/drawing/2014/main" id="{241687B2-5CA5-CAF3-3F4A-BAAE57EA6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1086"/>
                <a:ext cx="2608" cy="0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76">
                <a:extLst>
                  <a:ext uri="{FF2B5EF4-FFF2-40B4-BE49-F238E27FC236}">
                    <a16:creationId xmlns:a16="http://schemas.microsoft.com/office/drawing/2014/main" id="{85B302EF-BC07-51C9-E9F1-B88711AF3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3124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77">
                <a:extLst>
                  <a:ext uri="{FF2B5EF4-FFF2-40B4-BE49-F238E27FC236}">
                    <a16:creationId xmlns:a16="http://schemas.microsoft.com/office/drawing/2014/main" id="{0768934C-B5FD-1264-C679-58AEFB313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3124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78">
                <a:extLst>
                  <a:ext uri="{FF2B5EF4-FFF2-40B4-BE49-F238E27FC236}">
                    <a16:creationId xmlns:a16="http://schemas.microsoft.com/office/drawing/2014/main" id="{CDE9D407-31AE-CAB6-CF58-484578E15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2" y="3124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79">
                <a:extLst>
                  <a:ext uri="{FF2B5EF4-FFF2-40B4-BE49-F238E27FC236}">
                    <a16:creationId xmlns:a16="http://schemas.microsoft.com/office/drawing/2014/main" id="{807B73D0-B7B6-EBA2-D657-2B693F277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4" y="3124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80">
                <a:extLst>
                  <a:ext uri="{FF2B5EF4-FFF2-40B4-BE49-F238E27FC236}">
                    <a16:creationId xmlns:a16="http://schemas.microsoft.com/office/drawing/2014/main" id="{5341E42D-31AC-CEEB-22A8-F91455AB6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3124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81">
                <a:extLst>
                  <a:ext uri="{FF2B5EF4-FFF2-40B4-BE49-F238E27FC236}">
                    <a16:creationId xmlns:a16="http://schemas.microsoft.com/office/drawing/2014/main" id="{62D261F2-4CBB-133C-59DC-FCB3C0325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7" y="3124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82">
                <a:extLst>
                  <a:ext uri="{FF2B5EF4-FFF2-40B4-BE49-F238E27FC236}">
                    <a16:creationId xmlns:a16="http://schemas.microsoft.com/office/drawing/2014/main" id="{FFB70894-00A8-F867-8306-973CFDED2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83">
                <a:extLst>
                  <a:ext uri="{FF2B5EF4-FFF2-40B4-BE49-F238E27FC236}">
                    <a16:creationId xmlns:a16="http://schemas.microsoft.com/office/drawing/2014/main" id="{283B428B-0D0E-77AA-92DE-CC0538130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84">
                <a:extLst>
                  <a:ext uri="{FF2B5EF4-FFF2-40B4-BE49-F238E27FC236}">
                    <a16:creationId xmlns:a16="http://schemas.microsoft.com/office/drawing/2014/main" id="{1C9C50EF-84F3-6531-5B64-E8A1929B1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2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85">
                <a:extLst>
                  <a:ext uri="{FF2B5EF4-FFF2-40B4-BE49-F238E27FC236}">
                    <a16:creationId xmlns:a16="http://schemas.microsoft.com/office/drawing/2014/main" id="{7B516809-10DE-0400-1E79-6805483E6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4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86">
                <a:extLst>
                  <a:ext uri="{FF2B5EF4-FFF2-40B4-BE49-F238E27FC236}">
                    <a16:creationId xmlns:a16="http://schemas.microsoft.com/office/drawing/2014/main" id="{844884B0-23D9-5725-C1FF-C26A73498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87">
                <a:extLst>
                  <a:ext uri="{FF2B5EF4-FFF2-40B4-BE49-F238E27FC236}">
                    <a16:creationId xmlns:a16="http://schemas.microsoft.com/office/drawing/2014/main" id="{4DBDE41C-0228-1A76-5A3F-291618BE8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7" y="1086"/>
                <a:ext cx="0" cy="27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8">
                <a:extLst>
                  <a:ext uri="{FF2B5EF4-FFF2-40B4-BE49-F238E27FC236}">
                    <a16:creationId xmlns:a16="http://schemas.microsoft.com/office/drawing/2014/main" id="{D4EA0859-528E-495A-AEB1-E85783634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3198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89">
                <a:extLst>
                  <a:ext uri="{FF2B5EF4-FFF2-40B4-BE49-F238E27FC236}">
                    <a16:creationId xmlns:a16="http://schemas.microsoft.com/office/drawing/2014/main" id="{F5D40392-C2CC-F4B3-2653-EE617C864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" y="3198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90">
                <a:extLst>
                  <a:ext uri="{FF2B5EF4-FFF2-40B4-BE49-F238E27FC236}">
                    <a16:creationId xmlns:a16="http://schemas.microsoft.com/office/drawing/2014/main" id="{FD2AC878-0179-30CD-4827-5BA85A6A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3198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91">
                <a:extLst>
                  <a:ext uri="{FF2B5EF4-FFF2-40B4-BE49-F238E27FC236}">
                    <a16:creationId xmlns:a16="http://schemas.microsoft.com/office/drawing/2014/main" id="{89F7056B-5769-9F2C-94B5-CEBB86B94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3" y="3198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92">
                <a:extLst>
                  <a:ext uri="{FF2B5EF4-FFF2-40B4-BE49-F238E27FC236}">
                    <a16:creationId xmlns:a16="http://schemas.microsoft.com/office/drawing/2014/main" id="{0C450238-ECBC-0F0A-91B4-D2BA61474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3198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93">
                <a:extLst>
                  <a:ext uri="{FF2B5EF4-FFF2-40B4-BE49-F238E27FC236}">
                    <a16:creationId xmlns:a16="http://schemas.microsoft.com/office/drawing/2014/main" id="{29461AD5-620A-8960-2A77-B7C7FAB14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3198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Line 94">
                <a:extLst>
                  <a:ext uri="{FF2B5EF4-FFF2-40B4-BE49-F238E27FC236}">
                    <a16:creationId xmlns:a16="http://schemas.microsoft.com/office/drawing/2014/main" id="{204424D4-990A-5A19-EBB1-82C0E6247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086"/>
                <a:ext cx="0" cy="2063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95">
                <a:extLst>
                  <a:ext uri="{FF2B5EF4-FFF2-40B4-BE49-F238E27FC236}">
                    <a16:creationId xmlns:a16="http://schemas.microsoft.com/office/drawing/2014/main" id="{8AB90B96-50F2-B81A-6BC9-167AEFB88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7" y="1086"/>
                <a:ext cx="0" cy="2063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96">
                <a:extLst>
                  <a:ext uri="{FF2B5EF4-FFF2-40B4-BE49-F238E27FC236}">
                    <a16:creationId xmlns:a16="http://schemas.microsoft.com/office/drawing/2014/main" id="{B0D0446D-2C51-447A-46F8-45240F393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3149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97">
                <a:extLst>
                  <a:ext uri="{FF2B5EF4-FFF2-40B4-BE49-F238E27FC236}">
                    <a16:creationId xmlns:a16="http://schemas.microsoft.com/office/drawing/2014/main" id="{1FBB094A-0499-6AD0-98F9-B02C38635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2637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98">
                <a:extLst>
                  <a:ext uri="{FF2B5EF4-FFF2-40B4-BE49-F238E27FC236}">
                    <a16:creationId xmlns:a16="http://schemas.microsoft.com/office/drawing/2014/main" id="{0744937A-5603-418B-88C0-DA2051A55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2124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99">
                <a:extLst>
                  <a:ext uri="{FF2B5EF4-FFF2-40B4-BE49-F238E27FC236}">
                    <a16:creationId xmlns:a16="http://schemas.microsoft.com/office/drawing/2014/main" id="{07D2782C-02D3-7A85-A663-641805DDF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1612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00">
                <a:extLst>
                  <a:ext uri="{FF2B5EF4-FFF2-40B4-BE49-F238E27FC236}">
                    <a16:creationId xmlns:a16="http://schemas.microsoft.com/office/drawing/2014/main" id="{1E03922B-F161-A5F8-0596-1A3F78D83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1099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01">
                <a:extLst>
                  <a:ext uri="{FF2B5EF4-FFF2-40B4-BE49-F238E27FC236}">
                    <a16:creationId xmlns:a16="http://schemas.microsoft.com/office/drawing/2014/main" id="{E2D13A14-54C3-2DB1-3BA7-E5590FB94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1" y="3149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02">
                <a:extLst>
                  <a:ext uri="{FF2B5EF4-FFF2-40B4-BE49-F238E27FC236}">
                    <a16:creationId xmlns:a16="http://schemas.microsoft.com/office/drawing/2014/main" id="{8C181A81-5E39-8949-26C7-E0A9DC16B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1" y="2637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03">
                <a:extLst>
                  <a:ext uri="{FF2B5EF4-FFF2-40B4-BE49-F238E27FC236}">
                    <a16:creationId xmlns:a16="http://schemas.microsoft.com/office/drawing/2014/main" id="{6AF07DD0-F393-5955-5583-0B87546C6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1" y="2124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104">
                <a:extLst>
                  <a:ext uri="{FF2B5EF4-FFF2-40B4-BE49-F238E27FC236}">
                    <a16:creationId xmlns:a16="http://schemas.microsoft.com/office/drawing/2014/main" id="{B6998D75-9A8F-B6F9-48E0-D359A53D7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1" y="1612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105">
                <a:extLst>
                  <a:ext uri="{FF2B5EF4-FFF2-40B4-BE49-F238E27FC236}">
                    <a16:creationId xmlns:a16="http://schemas.microsoft.com/office/drawing/2014/main" id="{F8C6F503-BACB-0C54-BC20-669474758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1" y="1099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106">
                <a:extLst>
                  <a:ext uri="{FF2B5EF4-FFF2-40B4-BE49-F238E27FC236}">
                    <a16:creationId xmlns:a16="http://schemas.microsoft.com/office/drawing/2014/main" id="{9B5B10C5-0FE0-83A6-7E5C-346B6025E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" y="3090"/>
                <a:ext cx="25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-0.5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107">
                <a:extLst>
                  <a:ext uri="{FF2B5EF4-FFF2-40B4-BE49-F238E27FC236}">
                    <a16:creationId xmlns:a16="http://schemas.microsoft.com/office/drawing/2014/main" id="{7AB16E2E-8017-A227-515A-350FDBF68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2578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108">
                <a:extLst>
                  <a:ext uri="{FF2B5EF4-FFF2-40B4-BE49-F238E27FC236}">
                    <a16:creationId xmlns:a16="http://schemas.microsoft.com/office/drawing/2014/main" id="{8103EA8B-6AEF-3498-63F8-2B5DD2891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" y="2067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109">
                <a:extLst>
                  <a:ext uri="{FF2B5EF4-FFF2-40B4-BE49-F238E27FC236}">
                    <a16:creationId xmlns:a16="http://schemas.microsoft.com/office/drawing/2014/main" id="{A1C81DF0-1D0D-0679-ADA4-9FB7BFD4C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1550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110">
                <a:extLst>
                  <a:ext uri="{FF2B5EF4-FFF2-40B4-BE49-F238E27FC236}">
                    <a16:creationId xmlns:a16="http://schemas.microsoft.com/office/drawing/2014/main" id="{B7CD328C-D125-F580-59A3-BA67B0838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" y="1039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Freeform 111">
                <a:extLst>
                  <a:ext uri="{FF2B5EF4-FFF2-40B4-BE49-F238E27FC236}">
                    <a16:creationId xmlns:a16="http://schemas.microsoft.com/office/drawing/2014/main" id="{6E0D689A-6587-1E37-5768-B6609D47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124"/>
                <a:ext cx="2608" cy="513"/>
              </a:xfrm>
              <a:custGeom>
                <a:avLst/>
                <a:gdLst>
                  <a:gd name="T0" fmla="*/ 26 w 2608"/>
                  <a:gd name="T1" fmla="*/ 498 h 513"/>
                  <a:gd name="T2" fmla="*/ 78 w 2608"/>
                  <a:gd name="T3" fmla="*/ 467 h 513"/>
                  <a:gd name="T4" fmla="*/ 131 w 2608"/>
                  <a:gd name="T5" fmla="*/ 436 h 513"/>
                  <a:gd name="T6" fmla="*/ 183 w 2608"/>
                  <a:gd name="T7" fmla="*/ 406 h 513"/>
                  <a:gd name="T8" fmla="*/ 235 w 2608"/>
                  <a:gd name="T9" fmla="*/ 376 h 513"/>
                  <a:gd name="T10" fmla="*/ 287 w 2608"/>
                  <a:gd name="T11" fmla="*/ 347 h 513"/>
                  <a:gd name="T12" fmla="*/ 339 w 2608"/>
                  <a:gd name="T13" fmla="*/ 318 h 513"/>
                  <a:gd name="T14" fmla="*/ 391 w 2608"/>
                  <a:gd name="T15" fmla="*/ 290 h 513"/>
                  <a:gd name="T16" fmla="*/ 443 w 2608"/>
                  <a:gd name="T17" fmla="*/ 263 h 513"/>
                  <a:gd name="T18" fmla="*/ 496 w 2608"/>
                  <a:gd name="T19" fmla="*/ 236 h 513"/>
                  <a:gd name="T20" fmla="*/ 548 w 2608"/>
                  <a:gd name="T21" fmla="*/ 211 h 513"/>
                  <a:gd name="T22" fmla="*/ 600 w 2608"/>
                  <a:gd name="T23" fmla="*/ 186 h 513"/>
                  <a:gd name="T24" fmla="*/ 652 w 2608"/>
                  <a:gd name="T25" fmla="*/ 164 h 513"/>
                  <a:gd name="T26" fmla="*/ 704 w 2608"/>
                  <a:gd name="T27" fmla="*/ 142 h 513"/>
                  <a:gd name="T28" fmla="*/ 756 w 2608"/>
                  <a:gd name="T29" fmla="*/ 121 h 513"/>
                  <a:gd name="T30" fmla="*/ 809 w 2608"/>
                  <a:gd name="T31" fmla="*/ 102 h 513"/>
                  <a:gd name="T32" fmla="*/ 861 w 2608"/>
                  <a:gd name="T33" fmla="*/ 84 h 513"/>
                  <a:gd name="T34" fmla="*/ 913 w 2608"/>
                  <a:gd name="T35" fmla="*/ 68 h 513"/>
                  <a:gd name="T36" fmla="*/ 965 w 2608"/>
                  <a:gd name="T37" fmla="*/ 54 h 513"/>
                  <a:gd name="T38" fmla="*/ 1017 w 2608"/>
                  <a:gd name="T39" fmla="*/ 41 h 513"/>
                  <a:gd name="T40" fmla="*/ 1070 w 2608"/>
                  <a:gd name="T41" fmla="*/ 30 h 513"/>
                  <a:gd name="T42" fmla="*/ 1122 w 2608"/>
                  <a:gd name="T43" fmla="*/ 20 h 513"/>
                  <a:gd name="T44" fmla="*/ 1174 w 2608"/>
                  <a:gd name="T45" fmla="*/ 13 h 513"/>
                  <a:gd name="T46" fmla="*/ 1226 w 2608"/>
                  <a:gd name="T47" fmla="*/ 7 h 513"/>
                  <a:gd name="T48" fmla="*/ 1278 w 2608"/>
                  <a:gd name="T49" fmla="*/ 3 h 513"/>
                  <a:gd name="T50" fmla="*/ 1330 w 2608"/>
                  <a:gd name="T51" fmla="*/ 1 h 513"/>
                  <a:gd name="T52" fmla="*/ 1383 w 2608"/>
                  <a:gd name="T53" fmla="*/ 0 h 513"/>
                  <a:gd name="T54" fmla="*/ 1435 w 2608"/>
                  <a:gd name="T55" fmla="*/ 2 h 513"/>
                  <a:gd name="T56" fmla="*/ 1487 w 2608"/>
                  <a:gd name="T57" fmla="*/ 5 h 513"/>
                  <a:gd name="T58" fmla="*/ 1539 w 2608"/>
                  <a:gd name="T59" fmla="*/ 11 h 513"/>
                  <a:gd name="T60" fmla="*/ 1591 w 2608"/>
                  <a:gd name="T61" fmla="*/ 17 h 513"/>
                  <a:gd name="T62" fmla="*/ 1643 w 2608"/>
                  <a:gd name="T63" fmla="*/ 26 h 513"/>
                  <a:gd name="T64" fmla="*/ 1696 w 2608"/>
                  <a:gd name="T65" fmla="*/ 37 h 513"/>
                  <a:gd name="T66" fmla="*/ 1748 w 2608"/>
                  <a:gd name="T67" fmla="*/ 49 h 513"/>
                  <a:gd name="T68" fmla="*/ 1800 w 2608"/>
                  <a:gd name="T69" fmla="*/ 63 h 513"/>
                  <a:gd name="T70" fmla="*/ 1852 w 2608"/>
                  <a:gd name="T71" fmla="*/ 78 h 513"/>
                  <a:gd name="T72" fmla="*/ 1904 w 2608"/>
                  <a:gd name="T73" fmla="*/ 95 h 513"/>
                  <a:gd name="T74" fmla="*/ 1956 w 2608"/>
                  <a:gd name="T75" fmla="*/ 114 h 513"/>
                  <a:gd name="T76" fmla="*/ 2008 w 2608"/>
                  <a:gd name="T77" fmla="*/ 134 h 513"/>
                  <a:gd name="T78" fmla="*/ 2061 w 2608"/>
                  <a:gd name="T79" fmla="*/ 156 h 513"/>
                  <a:gd name="T80" fmla="*/ 2113 w 2608"/>
                  <a:gd name="T81" fmla="*/ 178 h 513"/>
                  <a:gd name="T82" fmla="*/ 2165 w 2608"/>
                  <a:gd name="T83" fmla="*/ 202 h 513"/>
                  <a:gd name="T84" fmla="*/ 2217 w 2608"/>
                  <a:gd name="T85" fmla="*/ 227 h 513"/>
                  <a:gd name="T86" fmla="*/ 2270 w 2608"/>
                  <a:gd name="T87" fmla="*/ 253 h 513"/>
                  <a:gd name="T88" fmla="*/ 2322 w 2608"/>
                  <a:gd name="T89" fmla="*/ 280 h 513"/>
                  <a:gd name="T90" fmla="*/ 2374 w 2608"/>
                  <a:gd name="T91" fmla="*/ 308 h 513"/>
                  <a:gd name="T92" fmla="*/ 2426 w 2608"/>
                  <a:gd name="T93" fmla="*/ 336 h 513"/>
                  <a:gd name="T94" fmla="*/ 2478 w 2608"/>
                  <a:gd name="T95" fmla="*/ 365 h 513"/>
                  <a:gd name="T96" fmla="*/ 2530 w 2608"/>
                  <a:gd name="T97" fmla="*/ 395 h 513"/>
                  <a:gd name="T98" fmla="*/ 2582 w 2608"/>
                  <a:gd name="T99" fmla="*/ 42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08" h="513">
                    <a:moveTo>
                      <a:pt x="0" y="513"/>
                    </a:moveTo>
                    <a:lnTo>
                      <a:pt x="26" y="498"/>
                    </a:lnTo>
                    <a:lnTo>
                      <a:pt x="52" y="482"/>
                    </a:lnTo>
                    <a:lnTo>
                      <a:pt x="78" y="467"/>
                    </a:lnTo>
                    <a:lnTo>
                      <a:pt x="104" y="451"/>
                    </a:lnTo>
                    <a:lnTo>
                      <a:pt x="131" y="436"/>
                    </a:lnTo>
                    <a:lnTo>
                      <a:pt x="156" y="421"/>
                    </a:lnTo>
                    <a:lnTo>
                      <a:pt x="183" y="406"/>
                    </a:lnTo>
                    <a:lnTo>
                      <a:pt x="209" y="391"/>
                    </a:lnTo>
                    <a:lnTo>
                      <a:pt x="235" y="376"/>
                    </a:lnTo>
                    <a:lnTo>
                      <a:pt x="261" y="361"/>
                    </a:lnTo>
                    <a:lnTo>
                      <a:pt x="287" y="347"/>
                    </a:lnTo>
                    <a:lnTo>
                      <a:pt x="313" y="332"/>
                    </a:lnTo>
                    <a:lnTo>
                      <a:pt x="339" y="318"/>
                    </a:lnTo>
                    <a:lnTo>
                      <a:pt x="365" y="304"/>
                    </a:lnTo>
                    <a:lnTo>
                      <a:pt x="391" y="290"/>
                    </a:lnTo>
                    <a:lnTo>
                      <a:pt x="418" y="276"/>
                    </a:lnTo>
                    <a:lnTo>
                      <a:pt x="443" y="263"/>
                    </a:lnTo>
                    <a:lnTo>
                      <a:pt x="469" y="249"/>
                    </a:lnTo>
                    <a:lnTo>
                      <a:pt x="496" y="236"/>
                    </a:lnTo>
                    <a:lnTo>
                      <a:pt x="522" y="223"/>
                    </a:lnTo>
                    <a:lnTo>
                      <a:pt x="548" y="211"/>
                    </a:lnTo>
                    <a:lnTo>
                      <a:pt x="574" y="198"/>
                    </a:lnTo>
                    <a:lnTo>
                      <a:pt x="600" y="186"/>
                    </a:lnTo>
                    <a:lnTo>
                      <a:pt x="626" y="175"/>
                    </a:lnTo>
                    <a:lnTo>
                      <a:pt x="652" y="164"/>
                    </a:lnTo>
                    <a:lnTo>
                      <a:pt x="678" y="152"/>
                    </a:lnTo>
                    <a:lnTo>
                      <a:pt x="704" y="142"/>
                    </a:lnTo>
                    <a:lnTo>
                      <a:pt x="730" y="131"/>
                    </a:lnTo>
                    <a:lnTo>
                      <a:pt x="756" y="121"/>
                    </a:lnTo>
                    <a:lnTo>
                      <a:pt x="783" y="111"/>
                    </a:lnTo>
                    <a:lnTo>
                      <a:pt x="809" y="102"/>
                    </a:lnTo>
                    <a:lnTo>
                      <a:pt x="835" y="93"/>
                    </a:lnTo>
                    <a:lnTo>
                      <a:pt x="861" y="84"/>
                    </a:lnTo>
                    <a:lnTo>
                      <a:pt x="887" y="76"/>
                    </a:lnTo>
                    <a:lnTo>
                      <a:pt x="913" y="68"/>
                    </a:lnTo>
                    <a:lnTo>
                      <a:pt x="939" y="61"/>
                    </a:lnTo>
                    <a:lnTo>
                      <a:pt x="965" y="54"/>
                    </a:lnTo>
                    <a:lnTo>
                      <a:pt x="991" y="47"/>
                    </a:lnTo>
                    <a:lnTo>
                      <a:pt x="1017" y="41"/>
                    </a:lnTo>
                    <a:lnTo>
                      <a:pt x="1043" y="35"/>
                    </a:lnTo>
                    <a:lnTo>
                      <a:pt x="1070" y="30"/>
                    </a:lnTo>
                    <a:lnTo>
                      <a:pt x="1096" y="25"/>
                    </a:lnTo>
                    <a:lnTo>
                      <a:pt x="1122" y="20"/>
                    </a:lnTo>
                    <a:lnTo>
                      <a:pt x="1148" y="16"/>
                    </a:lnTo>
                    <a:lnTo>
                      <a:pt x="1174" y="13"/>
                    </a:lnTo>
                    <a:lnTo>
                      <a:pt x="1200" y="9"/>
                    </a:lnTo>
                    <a:lnTo>
                      <a:pt x="1226" y="7"/>
                    </a:lnTo>
                    <a:lnTo>
                      <a:pt x="1252" y="5"/>
                    </a:lnTo>
                    <a:lnTo>
                      <a:pt x="1278" y="3"/>
                    </a:lnTo>
                    <a:lnTo>
                      <a:pt x="1304" y="2"/>
                    </a:lnTo>
                    <a:lnTo>
                      <a:pt x="1330" y="1"/>
                    </a:lnTo>
                    <a:lnTo>
                      <a:pt x="1356" y="0"/>
                    </a:lnTo>
                    <a:lnTo>
                      <a:pt x="1383" y="0"/>
                    </a:lnTo>
                    <a:lnTo>
                      <a:pt x="1409" y="1"/>
                    </a:lnTo>
                    <a:lnTo>
                      <a:pt x="1435" y="2"/>
                    </a:lnTo>
                    <a:lnTo>
                      <a:pt x="1461" y="3"/>
                    </a:lnTo>
                    <a:lnTo>
                      <a:pt x="1487" y="5"/>
                    </a:lnTo>
                    <a:lnTo>
                      <a:pt x="1513" y="8"/>
                    </a:lnTo>
                    <a:lnTo>
                      <a:pt x="1539" y="11"/>
                    </a:lnTo>
                    <a:lnTo>
                      <a:pt x="1565" y="14"/>
                    </a:lnTo>
                    <a:lnTo>
                      <a:pt x="1591" y="17"/>
                    </a:lnTo>
                    <a:lnTo>
                      <a:pt x="1617" y="21"/>
                    </a:lnTo>
                    <a:lnTo>
                      <a:pt x="1643" y="26"/>
                    </a:lnTo>
                    <a:lnTo>
                      <a:pt x="1670" y="31"/>
                    </a:lnTo>
                    <a:lnTo>
                      <a:pt x="1696" y="37"/>
                    </a:lnTo>
                    <a:lnTo>
                      <a:pt x="1722" y="42"/>
                    </a:lnTo>
                    <a:lnTo>
                      <a:pt x="1748" y="49"/>
                    </a:lnTo>
                    <a:lnTo>
                      <a:pt x="1774" y="56"/>
                    </a:lnTo>
                    <a:lnTo>
                      <a:pt x="1800" y="63"/>
                    </a:lnTo>
                    <a:lnTo>
                      <a:pt x="1826" y="70"/>
                    </a:lnTo>
                    <a:lnTo>
                      <a:pt x="1852" y="78"/>
                    </a:lnTo>
                    <a:lnTo>
                      <a:pt x="1878" y="87"/>
                    </a:lnTo>
                    <a:lnTo>
                      <a:pt x="1904" y="95"/>
                    </a:lnTo>
                    <a:lnTo>
                      <a:pt x="1930" y="105"/>
                    </a:lnTo>
                    <a:lnTo>
                      <a:pt x="1956" y="114"/>
                    </a:lnTo>
                    <a:lnTo>
                      <a:pt x="1983" y="124"/>
                    </a:lnTo>
                    <a:lnTo>
                      <a:pt x="2008" y="134"/>
                    </a:lnTo>
                    <a:lnTo>
                      <a:pt x="2035" y="145"/>
                    </a:lnTo>
                    <a:lnTo>
                      <a:pt x="2061" y="156"/>
                    </a:lnTo>
                    <a:lnTo>
                      <a:pt x="2087" y="167"/>
                    </a:lnTo>
                    <a:lnTo>
                      <a:pt x="2113" y="178"/>
                    </a:lnTo>
                    <a:lnTo>
                      <a:pt x="2139" y="190"/>
                    </a:lnTo>
                    <a:lnTo>
                      <a:pt x="2165" y="202"/>
                    </a:lnTo>
                    <a:lnTo>
                      <a:pt x="2191" y="214"/>
                    </a:lnTo>
                    <a:lnTo>
                      <a:pt x="2217" y="227"/>
                    </a:lnTo>
                    <a:lnTo>
                      <a:pt x="2243" y="240"/>
                    </a:lnTo>
                    <a:lnTo>
                      <a:pt x="2270" y="253"/>
                    </a:lnTo>
                    <a:lnTo>
                      <a:pt x="2295" y="267"/>
                    </a:lnTo>
                    <a:lnTo>
                      <a:pt x="2322" y="280"/>
                    </a:lnTo>
                    <a:lnTo>
                      <a:pt x="2348" y="294"/>
                    </a:lnTo>
                    <a:lnTo>
                      <a:pt x="2374" y="308"/>
                    </a:lnTo>
                    <a:lnTo>
                      <a:pt x="2400" y="322"/>
                    </a:lnTo>
                    <a:lnTo>
                      <a:pt x="2426" y="336"/>
                    </a:lnTo>
                    <a:lnTo>
                      <a:pt x="2452" y="351"/>
                    </a:lnTo>
                    <a:lnTo>
                      <a:pt x="2478" y="365"/>
                    </a:lnTo>
                    <a:lnTo>
                      <a:pt x="2504" y="380"/>
                    </a:lnTo>
                    <a:lnTo>
                      <a:pt x="2530" y="395"/>
                    </a:lnTo>
                    <a:lnTo>
                      <a:pt x="2557" y="410"/>
                    </a:lnTo>
                    <a:lnTo>
                      <a:pt x="2582" y="426"/>
                    </a:lnTo>
                    <a:lnTo>
                      <a:pt x="2608" y="441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12">
                <a:extLst>
                  <a:ext uri="{FF2B5EF4-FFF2-40B4-BE49-F238E27FC236}">
                    <a16:creationId xmlns:a16="http://schemas.microsoft.com/office/drawing/2014/main" id="{2343A583-B0FA-3FCE-1120-BF4352037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1571"/>
                <a:ext cx="2608" cy="1066"/>
              </a:xfrm>
              <a:custGeom>
                <a:avLst/>
                <a:gdLst>
                  <a:gd name="T0" fmla="*/ 26 w 2608"/>
                  <a:gd name="T1" fmla="*/ 1035 h 1066"/>
                  <a:gd name="T2" fmla="*/ 78 w 2608"/>
                  <a:gd name="T3" fmla="*/ 971 h 1066"/>
                  <a:gd name="T4" fmla="*/ 131 w 2608"/>
                  <a:gd name="T5" fmla="*/ 909 h 1066"/>
                  <a:gd name="T6" fmla="*/ 183 w 2608"/>
                  <a:gd name="T7" fmla="*/ 847 h 1066"/>
                  <a:gd name="T8" fmla="*/ 235 w 2608"/>
                  <a:gd name="T9" fmla="*/ 786 h 1066"/>
                  <a:gd name="T10" fmla="*/ 287 w 2608"/>
                  <a:gd name="T11" fmla="*/ 725 h 1066"/>
                  <a:gd name="T12" fmla="*/ 339 w 2608"/>
                  <a:gd name="T13" fmla="*/ 666 h 1066"/>
                  <a:gd name="T14" fmla="*/ 391 w 2608"/>
                  <a:gd name="T15" fmla="*/ 608 h 1066"/>
                  <a:gd name="T16" fmla="*/ 443 w 2608"/>
                  <a:gd name="T17" fmla="*/ 552 h 1066"/>
                  <a:gd name="T18" fmla="*/ 496 w 2608"/>
                  <a:gd name="T19" fmla="*/ 498 h 1066"/>
                  <a:gd name="T20" fmla="*/ 548 w 2608"/>
                  <a:gd name="T21" fmla="*/ 446 h 1066"/>
                  <a:gd name="T22" fmla="*/ 600 w 2608"/>
                  <a:gd name="T23" fmla="*/ 395 h 1066"/>
                  <a:gd name="T24" fmla="*/ 652 w 2608"/>
                  <a:gd name="T25" fmla="*/ 348 h 1066"/>
                  <a:gd name="T26" fmla="*/ 704 w 2608"/>
                  <a:gd name="T27" fmla="*/ 303 h 1066"/>
                  <a:gd name="T28" fmla="*/ 756 w 2608"/>
                  <a:gd name="T29" fmla="*/ 260 h 1066"/>
                  <a:gd name="T30" fmla="*/ 809 w 2608"/>
                  <a:gd name="T31" fmla="*/ 220 h 1066"/>
                  <a:gd name="T32" fmla="*/ 861 w 2608"/>
                  <a:gd name="T33" fmla="*/ 183 h 1066"/>
                  <a:gd name="T34" fmla="*/ 913 w 2608"/>
                  <a:gd name="T35" fmla="*/ 150 h 1066"/>
                  <a:gd name="T36" fmla="*/ 965 w 2608"/>
                  <a:gd name="T37" fmla="*/ 119 h 1066"/>
                  <a:gd name="T38" fmla="*/ 1017 w 2608"/>
                  <a:gd name="T39" fmla="*/ 92 h 1066"/>
                  <a:gd name="T40" fmla="*/ 1070 w 2608"/>
                  <a:gd name="T41" fmla="*/ 68 h 1066"/>
                  <a:gd name="T42" fmla="*/ 1122 w 2608"/>
                  <a:gd name="T43" fmla="*/ 48 h 1066"/>
                  <a:gd name="T44" fmla="*/ 1174 w 2608"/>
                  <a:gd name="T45" fmla="*/ 31 h 1066"/>
                  <a:gd name="T46" fmla="*/ 1226 w 2608"/>
                  <a:gd name="T47" fmla="*/ 18 h 1066"/>
                  <a:gd name="T48" fmla="*/ 1278 w 2608"/>
                  <a:gd name="T49" fmla="*/ 8 h 1066"/>
                  <a:gd name="T50" fmla="*/ 1330 w 2608"/>
                  <a:gd name="T51" fmla="*/ 2 h 1066"/>
                  <a:gd name="T52" fmla="*/ 1383 w 2608"/>
                  <a:gd name="T53" fmla="*/ 0 h 1066"/>
                  <a:gd name="T54" fmla="*/ 1435 w 2608"/>
                  <a:gd name="T55" fmla="*/ 2 h 1066"/>
                  <a:gd name="T56" fmla="*/ 1487 w 2608"/>
                  <a:gd name="T57" fmla="*/ 7 h 1066"/>
                  <a:gd name="T58" fmla="*/ 1539 w 2608"/>
                  <a:gd name="T59" fmla="*/ 16 h 1066"/>
                  <a:gd name="T60" fmla="*/ 1591 w 2608"/>
                  <a:gd name="T61" fmla="*/ 28 h 1066"/>
                  <a:gd name="T62" fmla="*/ 1643 w 2608"/>
                  <a:gd name="T63" fmla="*/ 44 h 1066"/>
                  <a:gd name="T64" fmla="*/ 1696 w 2608"/>
                  <a:gd name="T65" fmla="*/ 64 h 1066"/>
                  <a:gd name="T66" fmla="*/ 1748 w 2608"/>
                  <a:gd name="T67" fmla="*/ 86 h 1066"/>
                  <a:gd name="T68" fmla="*/ 1800 w 2608"/>
                  <a:gd name="T69" fmla="*/ 113 h 1066"/>
                  <a:gd name="T70" fmla="*/ 1852 w 2608"/>
                  <a:gd name="T71" fmla="*/ 143 h 1066"/>
                  <a:gd name="T72" fmla="*/ 1904 w 2608"/>
                  <a:gd name="T73" fmla="*/ 175 h 1066"/>
                  <a:gd name="T74" fmla="*/ 1956 w 2608"/>
                  <a:gd name="T75" fmla="*/ 211 h 1066"/>
                  <a:gd name="T76" fmla="*/ 2008 w 2608"/>
                  <a:gd name="T77" fmla="*/ 250 h 1066"/>
                  <a:gd name="T78" fmla="*/ 2061 w 2608"/>
                  <a:gd name="T79" fmla="*/ 291 h 1066"/>
                  <a:gd name="T80" fmla="*/ 2113 w 2608"/>
                  <a:gd name="T81" fmla="*/ 335 h 1066"/>
                  <a:gd name="T82" fmla="*/ 2165 w 2608"/>
                  <a:gd name="T83" fmla="*/ 381 h 1066"/>
                  <a:gd name="T84" fmla="*/ 2217 w 2608"/>
                  <a:gd name="T85" fmla="*/ 429 h 1066"/>
                  <a:gd name="T86" fmla="*/ 2270 w 2608"/>
                  <a:gd name="T87" fmla="*/ 480 h 1066"/>
                  <a:gd name="T88" fmla="*/ 2322 w 2608"/>
                  <a:gd name="T89" fmla="*/ 532 h 1066"/>
                  <a:gd name="T90" fmla="*/ 2374 w 2608"/>
                  <a:gd name="T91" fmla="*/ 586 h 1066"/>
                  <a:gd name="T92" fmla="*/ 2426 w 2608"/>
                  <a:gd name="T93" fmla="*/ 642 h 1066"/>
                  <a:gd name="T94" fmla="*/ 2478 w 2608"/>
                  <a:gd name="T95" fmla="*/ 699 h 1066"/>
                  <a:gd name="T96" fmla="*/ 2530 w 2608"/>
                  <a:gd name="T97" fmla="*/ 757 h 1066"/>
                  <a:gd name="T98" fmla="*/ 2582 w 2608"/>
                  <a:gd name="T99" fmla="*/ 816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08" h="1066">
                    <a:moveTo>
                      <a:pt x="0" y="1066"/>
                    </a:moveTo>
                    <a:lnTo>
                      <a:pt x="26" y="1035"/>
                    </a:lnTo>
                    <a:lnTo>
                      <a:pt x="52" y="1003"/>
                    </a:lnTo>
                    <a:lnTo>
                      <a:pt x="78" y="971"/>
                    </a:lnTo>
                    <a:lnTo>
                      <a:pt x="104" y="940"/>
                    </a:lnTo>
                    <a:lnTo>
                      <a:pt x="131" y="909"/>
                    </a:lnTo>
                    <a:lnTo>
                      <a:pt x="156" y="878"/>
                    </a:lnTo>
                    <a:lnTo>
                      <a:pt x="183" y="847"/>
                    </a:lnTo>
                    <a:lnTo>
                      <a:pt x="209" y="816"/>
                    </a:lnTo>
                    <a:lnTo>
                      <a:pt x="235" y="786"/>
                    </a:lnTo>
                    <a:lnTo>
                      <a:pt x="261" y="755"/>
                    </a:lnTo>
                    <a:lnTo>
                      <a:pt x="287" y="725"/>
                    </a:lnTo>
                    <a:lnTo>
                      <a:pt x="313" y="695"/>
                    </a:lnTo>
                    <a:lnTo>
                      <a:pt x="339" y="666"/>
                    </a:lnTo>
                    <a:lnTo>
                      <a:pt x="365" y="637"/>
                    </a:lnTo>
                    <a:lnTo>
                      <a:pt x="391" y="608"/>
                    </a:lnTo>
                    <a:lnTo>
                      <a:pt x="418" y="580"/>
                    </a:lnTo>
                    <a:lnTo>
                      <a:pt x="443" y="552"/>
                    </a:lnTo>
                    <a:lnTo>
                      <a:pt x="469" y="525"/>
                    </a:lnTo>
                    <a:lnTo>
                      <a:pt x="496" y="498"/>
                    </a:lnTo>
                    <a:lnTo>
                      <a:pt x="522" y="471"/>
                    </a:lnTo>
                    <a:lnTo>
                      <a:pt x="548" y="446"/>
                    </a:lnTo>
                    <a:lnTo>
                      <a:pt x="574" y="420"/>
                    </a:lnTo>
                    <a:lnTo>
                      <a:pt x="600" y="395"/>
                    </a:lnTo>
                    <a:lnTo>
                      <a:pt x="626" y="371"/>
                    </a:lnTo>
                    <a:lnTo>
                      <a:pt x="652" y="348"/>
                    </a:lnTo>
                    <a:lnTo>
                      <a:pt x="678" y="325"/>
                    </a:lnTo>
                    <a:lnTo>
                      <a:pt x="704" y="303"/>
                    </a:lnTo>
                    <a:lnTo>
                      <a:pt x="730" y="281"/>
                    </a:lnTo>
                    <a:lnTo>
                      <a:pt x="756" y="260"/>
                    </a:lnTo>
                    <a:lnTo>
                      <a:pt x="783" y="239"/>
                    </a:lnTo>
                    <a:lnTo>
                      <a:pt x="809" y="220"/>
                    </a:lnTo>
                    <a:lnTo>
                      <a:pt x="835" y="202"/>
                    </a:lnTo>
                    <a:lnTo>
                      <a:pt x="861" y="183"/>
                    </a:lnTo>
                    <a:lnTo>
                      <a:pt x="887" y="166"/>
                    </a:lnTo>
                    <a:lnTo>
                      <a:pt x="913" y="150"/>
                    </a:lnTo>
                    <a:lnTo>
                      <a:pt x="939" y="134"/>
                    </a:lnTo>
                    <a:lnTo>
                      <a:pt x="965" y="119"/>
                    </a:lnTo>
                    <a:lnTo>
                      <a:pt x="991" y="105"/>
                    </a:lnTo>
                    <a:lnTo>
                      <a:pt x="1017" y="92"/>
                    </a:lnTo>
                    <a:lnTo>
                      <a:pt x="1043" y="79"/>
                    </a:lnTo>
                    <a:lnTo>
                      <a:pt x="1070" y="68"/>
                    </a:lnTo>
                    <a:lnTo>
                      <a:pt x="1096" y="58"/>
                    </a:lnTo>
                    <a:lnTo>
                      <a:pt x="1122" y="48"/>
                    </a:lnTo>
                    <a:lnTo>
                      <a:pt x="1148" y="39"/>
                    </a:lnTo>
                    <a:lnTo>
                      <a:pt x="1174" y="31"/>
                    </a:lnTo>
                    <a:lnTo>
                      <a:pt x="1200" y="24"/>
                    </a:lnTo>
                    <a:lnTo>
                      <a:pt x="1226" y="18"/>
                    </a:lnTo>
                    <a:lnTo>
                      <a:pt x="1252" y="12"/>
                    </a:lnTo>
                    <a:lnTo>
                      <a:pt x="1278" y="8"/>
                    </a:lnTo>
                    <a:lnTo>
                      <a:pt x="1304" y="5"/>
                    </a:lnTo>
                    <a:lnTo>
                      <a:pt x="1330" y="2"/>
                    </a:lnTo>
                    <a:lnTo>
                      <a:pt x="1356" y="1"/>
                    </a:lnTo>
                    <a:lnTo>
                      <a:pt x="1383" y="0"/>
                    </a:lnTo>
                    <a:lnTo>
                      <a:pt x="1409" y="0"/>
                    </a:lnTo>
                    <a:lnTo>
                      <a:pt x="1435" y="2"/>
                    </a:lnTo>
                    <a:lnTo>
                      <a:pt x="1461" y="4"/>
                    </a:lnTo>
                    <a:lnTo>
                      <a:pt x="1487" y="7"/>
                    </a:lnTo>
                    <a:lnTo>
                      <a:pt x="1513" y="11"/>
                    </a:lnTo>
                    <a:lnTo>
                      <a:pt x="1539" y="16"/>
                    </a:lnTo>
                    <a:lnTo>
                      <a:pt x="1565" y="21"/>
                    </a:lnTo>
                    <a:lnTo>
                      <a:pt x="1591" y="28"/>
                    </a:lnTo>
                    <a:lnTo>
                      <a:pt x="1617" y="36"/>
                    </a:lnTo>
                    <a:lnTo>
                      <a:pt x="1643" y="44"/>
                    </a:lnTo>
                    <a:lnTo>
                      <a:pt x="1670" y="53"/>
                    </a:lnTo>
                    <a:lnTo>
                      <a:pt x="1696" y="64"/>
                    </a:lnTo>
                    <a:lnTo>
                      <a:pt x="1722" y="75"/>
                    </a:lnTo>
                    <a:lnTo>
                      <a:pt x="1748" y="86"/>
                    </a:lnTo>
                    <a:lnTo>
                      <a:pt x="1774" y="99"/>
                    </a:lnTo>
                    <a:lnTo>
                      <a:pt x="1800" y="113"/>
                    </a:lnTo>
                    <a:lnTo>
                      <a:pt x="1826" y="127"/>
                    </a:lnTo>
                    <a:lnTo>
                      <a:pt x="1852" y="143"/>
                    </a:lnTo>
                    <a:lnTo>
                      <a:pt x="1878" y="159"/>
                    </a:lnTo>
                    <a:lnTo>
                      <a:pt x="1904" y="175"/>
                    </a:lnTo>
                    <a:lnTo>
                      <a:pt x="1930" y="193"/>
                    </a:lnTo>
                    <a:lnTo>
                      <a:pt x="1956" y="211"/>
                    </a:lnTo>
                    <a:lnTo>
                      <a:pt x="1983" y="230"/>
                    </a:lnTo>
                    <a:lnTo>
                      <a:pt x="2008" y="250"/>
                    </a:lnTo>
                    <a:lnTo>
                      <a:pt x="2035" y="270"/>
                    </a:lnTo>
                    <a:lnTo>
                      <a:pt x="2061" y="291"/>
                    </a:lnTo>
                    <a:lnTo>
                      <a:pt x="2087" y="312"/>
                    </a:lnTo>
                    <a:lnTo>
                      <a:pt x="2113" y="335"/>
                    </a:lnTo>
                    <a:lnTo>
                      <a:pt x="2139" y="358"/>
                    </a:lnTo>
                    <a:lnTo>
                      <a:pt x="2165" y="381"/>
                    </a:lnTo>
                    <a:lnTo>
                      <a:pt x="2191" y="405"/>
                    </a:lnTo>
                    <a:lnTo>
                      <a:pt x="2217" y="429"/>
                    </a:lnTo>
                    <a:lnTo>
                      <a:pt x="2243" y="455"/>
                    </a:lnTo>
                    <a:lnTo>
                      <a:pt x="2270" y="480"/>
                    </a:lnTo>
                    <a:lnTo>
                      <a:pt x="2295" y="506"/>
                    </a:lnTo>
                    <a:lnTo>
                      <a:pt x="2322" y="532"/>
                    </a:lnTo>
                    <a:lnTo>
                      <a:pt x="2348" y="559"/>
                    </a:lnTo>
                    <a:lnTo>
                      <a:pt x="2374" y="586"/>
                    </a:lnTo>
                    <a:lnTo>
                      <a:pt x="2400" y="614"/>
                    </a:lnTo>
                    <a:lnTo>
                      <a:pt x="2426" y="642"/>
                    </a:lnTo>
                    <a:lnTo>
                      <a:pt x="2452" y="671"/>
                    </a:lnTo>
                    <a:lnTo>
                      <a:pt x="2478" y="699"/>
                    </a:lnTo>
                    <a:lnTo>
                      <a:pt x="2504" y="728"/>
                    </a:lnTo>
                    <a:lnTo>
                      <a:pt x="2530" y="757"/>
                    </a:lnTo>
                    <a:lnTo>
                      <a:pt x="2557" y="786"/>
                    </a:lnTo>
                    <a:lnTo>
                      <a:pt x="2582" y="816"/>
                    </a:lnTo>
                    <a:lnTo>
                      <a:pt x="2608" y="845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3">
                <a:extLst>
                  <a:ext uri="{FF2B5EF4-FFF2-40B4-BE49-F238E27FC236}">
                    <a16:creationId xmlns:a16="http://schemas.microsoft.com/office/drawing/2014/main" id="{11C99866-BE1C-933B-93ED-DC89411B35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8" y="2124"/>
                <a:ext cx="2588" cy="589"/>
              </a:xfrm>
              <a:custGeom>
                <a:avLst/>
                <a:gdLst>
                  <a:gd name="T0" fmla="*/ 121 w 2588"/>
                  <a:gd name="T1" fmla="*/ 487 h 589"/>
                  <a:gd name="T2" fmla="*/ 151 w 2588"/>
                  <a:gd name="T3" fmla="*/ 468 h 589"/>
                  <a:gd name="T4" fmla="*/ 182 w 2588"/>
                  <a:gd name="T5" fmla="*/ 439 h 589"/>
                  <a:gd name="T6" fmla="*/ 237 w 2588"/>
                  <a:gd name="T7" fmla="*/ 405 h 589"/>
                  <a:gd name="T8" fmla="*/ 234 w 2588"/>
                  <a:gd name="T9" fmla="*/ 401 h 589"/>
                  <a:gd name="T10" fmla="*/ 341 w 2588"/>
                  <a:gd name="T11" fmla="*/ 334 h 589"/>
                  <a:gd name="T12" fmla="*/ 306 w 2588"/>
                  <a:gd name="T13" fmla="*/ 353 h 589"/>
                  <a:gd name="T14" fmla="*/ 440 w 2588"/>
                  <a:gd name="T15" fmla="*/ 273 h 589"/>
                  <a:gd name="T16" fmla="*/ 389 w 2588"/>
                  <a:gd name="T17" fmla="*/ 304 h 589"/>
                  <a:gd name="T18" fmla="*/ 523 w 2588"/>
                  <a:gd name="T19" fmla="*/ 223 h 589"/>
                  <a:gd name="T20" fmla="*/ 556 w 2588"/>
                  <a:gd name="T21" fmla="*/ 210 h 589"/>
                  <a:gd name="T22" fmla="*/ 600 w 2588"/>
                  <a:gd name="T23" fmla="*/ 184 h 589"/>
                  <a:gd name="T24" fmla="*/ 654 w 2588"/>
                  <a:gd name="T25" fmla="*/ 163 h 589"/>
                  <a:gd name="T26" fmla="*/ 652 w 2588"/>
                  <a:gd name="T27" fmla="*/ 160 h 589"/>
                  <a:gd name="T28" fmla="*/ 758 w 2588"/>
                  <a:gd name="T29" fmla="*/ 120 h 589"/>
                  <a:gd name="T30" fmla="*/ 757 w 2588"/>
                  <a:gd name="T31" fmla="*/ 116 h 589"/>
                  <a:gd name="T32" fmla="*/ 836 w 2588"/>
                  <a:gd name="T33" fmla="*/ 92 h 589"/>
                  <a:gd name="T34" fmla="*/ 835 w 2588"/>
                  <a:gd name="T35" fmla="*/ 88 h 589"/>
                  <a:gd name="T36" fmla="*/ 941 w 2588"/>
                  <a:gd name="T37" fmla="*/ 61 h 589"/>
                  <a:gd name="T38" fmla="*/ 940 w 2588"/>
                  <a:gd name="T39" fmla="*/ 57 h 589"/>
                  <a:gd name="T40" fmla="*/ 1019 w 2588"/>
                  <a:gd name="T41" fmla="*/ 42 h 589"/>
                  <a:gd name="T42" fmla="*/ 1018 w 2588"/>
                  <a:gd name="T43" fmla="*/ 38 h 589"/>
                  <a:gd name="T44" fmla="*/ 1149 w 2588"/>
                  <a:gd name="T45" fmla="*/ 19 h 589"/>
                  <a:gd name="T46" fmla="*/ 1100 w 2588"/>
                  <a:gd name="T47" fmla="*/ 22 h 589"/>
                  <a:gd name="T48" fmla="*/ 1253 w 2588"/>
                  <a:gd name="T49" fmla="*/ 8 h 589"/>
                  <a:gd name="T50" fmla="*/ 1201 w 2588"/>
                  <a:gd name="T51" fmla="*/ 9 h 589"/>
                  <a:gd name="T52" fmla="*/ 1331 w 2588"/>
                  <a:gd name="T53" fmla="*/ 5 h 589"/>
                  <a:gd name="T54" fmla="*/ 1291 w 2588"/>
                  <a:gd name="T55" fmla="*/ 2 h 589"/>
                  <a:gd name="T56" fmla="*/ 1447 w 2588"/>
                  <a:gd name="T57" fmla="*/ 6 h 589"/>
                  <a:gd name="T58" fmla="*/ 1387 w 2588"/>
                  <a:gd name="T59" fmla="*/ 4 h 589"/>
                  <a:gd name="T60" fmla="*/ 1543 w 2588"/>
                  <a:gd name="T61" fmla="*/ 14 h 589"/>
                  <a:gd name="T62" fmla="*/ 1484 w 2588"/>
                  <a:gd name="T63" fmla="*/ 5 h 589"/>
                  <a:gd name="T64" fmla="*/ 1638 w 2588"/>
                  <a:gd name="T65" fmla="*/ 28 h 589"/>
                  <a:gd name="T66" fmla="*/ 1579 w 2588"/>
                  <a:gd name="T67" fmla="*/ 18 h 589"/>
                  <a:gd name="T68" fmla="*/ 1733 w 2588"/>
                  <a:gd name="T69" fmla="*/ 43 h 589"/>
                  <a:gd name="T70" fmla="*/ 1767 w 2588"/>
                  <a:gd name="T71" fmla="*/ 55 h 589"/>
                  <a:gd name="T72" fmla="*/ 1801 w 2588"/>
                  <a:gd name="T73" fmla="*/ 60 h 589"/>
                  <a:gd name="T74" fmla="*/ 1879 w 2588"/>
                  <a:gd name="T75" fmla="*/ 87 h 589"/>
                  <a:gd name="T76" fmla="*/ 1880 w 2588"/>
                  <a:gd name="T77" fmla="*/ 83 h 589"/>
                  <a:gd name="T78" fmla="*/ 1983 w 2588"/>
                  <a:gd name="T79" fmla="*/ 124 h 589"/>
                  <a:gd name="T80" fmla="*/ 1952 w 2588"/>
                  <a:gd name="T81" fmla="*/ 109 h 589"/>
                  <a:gd name="T82" fmla="*/ 2095 w 2588"/>
                  <a:gd name="T83" fmla="*/ 172 h 589"/>
                  <a:gd name="T84" fmla="*/ 2040 w 2588"/>
                  <a:gd name="T85" fmla="*/ 148 h 589"/>
                  <a:gd name="T86" fmla="*/ 2183 w 2588"/>
                  <a:gd name="T87" fmla="*/ 211 h 589"/>
                  <a:gd name="T88" fmla="*/ 2213 w 2588"/>
                  <a:gd name="T89" fmla="*/ 231 h 589"/>
                  <a:gd name="T90" fmla="*/ 2245 w 2588"/>
                  <a:gd name="T91" fmla="*/ 244 h 589"/>
                  <a:gd name="T92" fmla="*/ 2322 w 2588"/>
                  <a:gd name="T93" fmla="*/ 292 h 589"/>
                  <a:gd name="T94" fmla="*/ 2323 w 2588"/>
                  <a:gd name="T95" fmla="*/ 289 h 589"/>
                  <a:gd name="T96" fmla="*/ 2426 w 2588"/>
                  <a:gd name="T97" fmla="*/ 359 h 589"/>
                  <a:gd name="T98" fmla="*/ 2381 w 2588"/>
                  <a:gd name="T99" fmla="*/ 325 h 589"/>
                  <a:gd name="T100" fmla="*/ 2508 w 2588"/>
                  <a:gd name="T101" fmla="*/ 416 h 589"/>
                  <a:gd name="T102" fmla="*/ 2459 w 2588"/>
                  <a:gd name="T103" fmla="*/ 381 h 589"/>
                  <a:gd name="T104" fmla="*/ 2588 w 2588"/>
                  <a:gd name="T105" fmla="*/ 470 h 589"/>
                  <a:gd name="T106" fmla="*/ 2 w 2588"/>
                  <a:gd name="T107" fmla="*/ 589 h 589"/>
                  <a:gd name="T108" fmla="*/ 0 w 2588"/>
                  <a:gd name="T109" fmla="*/ 586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88" h="589">
                    <a:moveTo>
                      <a:pt x="76" y="527"/>
                    </a:moveTo>
                    <a:lnTo>
                      <a:pt x="80" y="524"/>
                    </a:lnTo>
                    <a:lnTo>
                      <a:pt x="107" y="503"/>
                    </a:lnTo>
                    <a:lnTo>
                      <a:pt x="123" y="490"/>
                    </a:lnTo>
                    <a:lnTo>
                      <a:pt x="121" y="487"/>
                    </a:lnTo>
                    <a:lnTo>
                      <a:pt x="104" y="500"/>
                    </a:lnTo>
                    <a:lnTo>
                      <a:pt x="78" y="521"/>
                    </a:lnTo>
                    <a:lnTo>
                      <a:pt x="74" y="524"/>
                    </a:lnTo>
                    <a:lnTo>
                      <a:pt x="76" y="527"/>
                    </a:lnTo>
                    <a:close/>
                    <a:moveTo>
                      <a:pt x="151" y="468"/>
                    </a:moveTo>
                    <a:lnTo>
                      <a:pt x="159" y="462"/>
                    </a:lnTo>
                    <a:lnTo>
                      <a:pt x="185" y="443"/>
                    </a:lnTo>
                    <a:lnTo>
                      <a:pt x="200" y="432"/>
                    </a:lnTo>
                    <a:lnTo>
                      <a:pt x="197" y="429"/>
                    </a:lnTo>
                    <a:lnTo>
                      <a:pt x="182" y="439"/>
                    </a:lnTo>
                    <a:lnTo>
                      <a:pt x="156" y="459"/>
                    </a:lnTo>
                    <a:lnTo>
                      <a:pt x="149" y="465"/>
                    </a:lnTo>
                    <a:lnTo>
                      <a:pt x="151" y="468"/>
                    </a:lnTo>
                    <a:close/>
                    <a:moveTo>
                      <a:pt x="229" y="411"/>
                    </a:moveTo>
                    <a:lnTo>
                      <a:pt x="237" y="405"/>
                    </a:lnTo>
                    <a:lnTo>
                      <a:pt x="263" y="386"/>
                    </a:lnTo>
                    <a:lnTo>
                      <a:pt x="278" y="376"/>
                    </a:lnTo>
                    <a:lnTo>
                      <a:pt x="276" y="373"/>
                    </a:lnTo>
                    <a:lnTo>
                      <a:pt x="261" y="383"/>
                    </a:lnTo>
                    <a:lnTo>
                      <a:pt x="234" y="401"/>
                    </a:lnTo>
                    <a:lnTo>
                      <a:pt x="227" y="407"/>
                    </a:lnTo>
                    <a:lnTo>
                      <a:pt x="229" y="411"/>
                    </a:lnTo>
                    <a:close/>
                    <a:moveTo>
                      <a:pt x="308" y="356"/>
                    </a:moveTo>
                    <a:lnTo>
                      <a:pt x="315" y="351"/>
                    </a:lnTo>
                    <a:lnTo>
                      <a:pt x="341" y="334"/>
                    </a:lnTo>
                    <a:lnTo>
                      <a:pt x="358" y="323"/>
                    </a:lnTo>
                    <a:lnTo>
                      <a:pt x="356" y="320"/>
                    </a:lnTo>
                    <a:lnTo>
                      <a:pt x="339" y="331"/>
                    </a:lnTo>
                    <a:lnTo>
                      <a:pt x="313" y="348"/>
                    </a:lnTo>
                    <a:lnTo>
                      <a:pt x="306" y="353"/>
                    </a:lnTo>
                    <a:lnTo>
                      <a:pt x="308" y="356"/>
                    </a:lnTo>
                    <a:close/>
                    <a:moveTo>
                      <a:pt x="389" y="304"/>
                    </a:moveTo>
                    <a:lnTo>
                      <a:pt x="393" y="301"/>
                    </a:lnTo>
                    <a:lnTo>
                      <a:pt x="419" y="286"/>
                    </a:lnTo>
                    <a:lnTo>
                      <a:pt x="440" y="273"/>
                    </a:lnTo>
                    <a:lnTo>
                      <a:pt x="438" y="270"/>
                    </a:lnTo>
                    <a:lnTo>
                      <a:pt x="417" y="282"/>
                    </a:lnTo>
                    <a:lnTo>
                      <a:pt x="391" y="298"/>
                    </a:lnTo>
                    <a:lnTo>
                      <a:pt x="387" y="301"/>
                    </a:lnTo>
                    <a:lnTo>
                      <a:pt x="389" y="304"/>
                    </a:lnTo>
                    <a:close/>
                    <a:moveTo>
                      <a:pt x="471" y="255"/>
                    </a:moveTo>
                    <a:lnTo>
                      <a:pt x="497" y="241"/>
                    </a:lnTo>
                    <a:lnTo>
                      <a:pt x="524" y="227"/>
                    </a:lnTo>
                    <a:lnTo>
                      <a:pt x="524" y="227"/>
                    </a:lnTo>
                    <a:lnTo>
                      <a:pt x="523" y="223"/>
                    </a:lnTo>
                    <a:lnTo>
                      <a:pt x="522" y="223"/>
                    </a:lnTo>
                    <a:lnTo>
                      <a:pt x="496" y="238"/>
                    </a:lnTo>
                    <a:lnTo>
                      <a:pt x="470" y="252"/>
                    </a:lnTo>
                    <a:lnTo>
                      <a:pt x="471" y="255"/>
                    </a:lnTo>
                    <a:close/>
                    <a:moveTo>
                      <a:pt x="556" y="210"/>
                    </a:moveTo>
                    <a:lnTo>
                      <a:pt x="576" y="200"/>
                    </a:lnTo>
                    <a:lnTo>
                      <a:pt x="602" y="188"/>
                    </a:lnTo>
                    <a:lnTo>
                      <a:pt x="610" y="183"/>
                    </a:lnTo>
                    <a:lnTo>
                      <a:pt x="609" y="180"/>
                    </a:lnTo>
                    <a:lnTo>
                      <a:pt x="600" y="184"/>
                    </a:lnTo>
                    <a:lnTo>
                      <a:pt x="574" y="197"/>
                    </a:lnTo>
                    <a:lnTo>
                      <a:pt x="555" y="206"/>
                    </a:lnTo>
                    <a:lnTo>
                      <a:pt x="556" y="210"/>
                    </a:lnTo>
                    <a:close/>
                    <a:moveTo>
                      <a:pt x="643" y="168"/>
                    </a:moveTo>
                    <a:lnTo>
                      <a:pt x="654" y="163"/>
                    </a:lnTo>
                    <a:lnTo>
                      <a:pt x="680" y="152"/>
                    </a:lnTo>
                    <a:lnTo>
                      <a:pt x="698" y="144"/>
                    </a:lnTo>
                    <a:lnTo>
                      <a:pt x="697" y="141"/>
                    </a:lnTo>
                    <a:lnTo>
                      <a:pt x="678" y="148"/>
                    </a:lnTo>
                    <a:lnTo>
                      <a:pt x="652" y="160"/>
                    </a:lnTo>
                    <a:lnTo>
                      <a:pt x="641" y="165"/>
                    </a:lnTo>
                    <a:lnTo>
                      <a:pt x="643" y="168"/>
                    </a:lnTo>
                    <a:close/>
                    <a:moveTo>
                      <a:pt x="731" y="130"/>
                    </a:moveTo>
                    <a:lnTo>
                      <a:pt x="732" y="130"/>
                    </a:lnTo>
                    <a:lnTo>
                      <a:pt x="758" y="120"/>
                    </a:lnTo>
                    <a:lnTo>
                      <a:pt x="784" y="110"/>
                    </a:lnTo>
                    <a:lnTo>
                      <a:pt x="787" y="109"/>
                    </a:lnTo>
                    <a:lnTo>
                      <a:pt x="786" y="105"/>
                    </a:lnTo>
                    <a:lnTo>
                      <a:pt x="783" y="106"/>
                    </a:lnTo>
                    <a:lnTo>
                      <a:pt x="757" y="116"/>
                    </a:lnTo>
                    <a:lnTo>
                      <a:pt x="731" y="126"/>
                    </a:lnTo>
                    <a:lnTo>
                      <a:pt x="730" y="127"/>
                    </a:lnTo>
                    <a:lnTo>
                      <a:pt x="731" y="130"/>
                    </a:lnTo>
                    <a:close/>
                    <a:moveTo>
                      <a:pt x="821" y="97"/>
                    </a:moveTo>
                    <a:lnTo>
                      <a:pt x="836" y="92"/>
                    </a:lnTo>
                    <a:lnTo>
                      <a:pt x="863" y="83"/>
                    </a:lnTo>
                    <a:lnTo>
                      <a:pt x="878" y="79"/>
                    </a:lnTo>
                    <a:lnTo>
                      <a:pt x="877" y="75"/>
                    </a:lnTo>
                    <a:lnTo>
                      <a:pt x="861" y="80"/>
                    </a:lnTo>
                    <a:lnTo>
                      <a:pt x="835" y="88"/>
                    </a:lnTo>
                    <a:lnTo>
                      <a:pt x="820" y="94"/>
                    </a:lnTo>
                    <a:lnTo>
                      <a:pt x="821" y="97"/>
                    </a:lnTo>
                    <a:close/>
                    <a:moveTo>
                      <a:pt x="913" y="68"/>
                    </a:moveTo>
                    <a:lnTo>
                      <a:pt x="914" y="68"/>
                    </a:lnTo>
                    <a:lnTo>
                      <a:pt x="941" y="61"/>
                    </a:lnTo>
                    <a:lnTo>
                      <a:pt x="967" y="54"/>
                    </a:lnTo>
                    <a:lnTo>
                      <a:pt x="971" y="53"/>
                    </a:lnTo>
                    <a:lnTo>
                      <a:pt x="970" y="49"/>
                    </a:lnTo>
                    <a:lnTo>
                      <a:pt x="965" y="50"/>
                    </a:lnTo>
                    <a:lnTo>
                      <a:pt x="940" y="57"/>
                    </a:lnTo>
                    <a:lnTo>
                      <a:pt x="913" y="64"/>
                    </a:lnTo>
                    <a:lnTo>
                      <a:pt x="912" y="65"/>
                    </a:lnTo>
                    <a:lnTo>
                      <a:pt x="913" y="68"/>
                    </a:lnTo>
                    <a:close/>
                    <a:moveTo>
                      <a:pt x="1006" y="45"/>
                    </a:moveTo>
                    <a:lnTo>
                      <a:pt x="1019" y="42"/>
                    </a:lnTo>
                    <a:lnTo>
                      <a:pt x="1045" y="36"/>
                    </a:lnTo>
                    <a:lnTo>
                      <a:pt x="1065" y="32"/>
                    </a:lnTo>
                    <a:lnTo>
                      <a:pt x="1064" y="29"/>
                    </a:lnTo>
                    <a:lnTo>
                      <a:pt x="1044" y="32"/>
                    </a:lnTo>
                    <a:lnTo>
                      <a:pt x="1018" y="38"/>
                    </a:lnTo>
                    <a:lnTo>
                      <a:pt x="1005" y="41"/>
                    </a:lnTo>
                    <a:lnTo>
                      <a:pt x="1006" y="45"/>
                    </a:lnTo>
                    <a:close/>
                    <a:moveTo>
                      <a:pt x="1100" y="26"/>
                    </a:moveTo>
                    <a:lnTo>
                      <a:pt x="1123" y="23"/>
                    </a:lnTo>
                    <a:lnTo>
                      <a:pt x="1149" y="19"/>
                    </a:lnTo>
                    <a:lnTo>
                      <a:pt x="1160" y="17"/>
                    </a:lnTo>
                    <a:lnTo>
                      <a:pt x="1159" y="14"/>
                    </a:lnTo>
                    <a:lnTo>
                      <a:pt x="1148" y="15"/>
                    </a:lnTo>
                    <a:lnTo>
                      <a:pt x="1123" y="18"/>
                    </a:lnTo>
                    <a:lnTo>
                      <a:pt x="1100" y="22"/>
                    </a:lnTo>
                    <a:lnTo>
                      <a:pt x="1100" y="26"/>
                    </a:lnTo>
                    <a:close/>
                    <a:moveTo>
                      <a:pt x="1195" y="13"/>
                    </a:moveTo>
                    <a:lnTo>
                      <a:pt x="1201" y="12"/>
                    </a:lnTo>
                    <a:lnTo>
                      <a:pt x="1227" y="10"/>
                    </a:lnTo>
                    <a:lnTo>
                      <a:pt x="1253" y="8"/>
                    </a:lnTo>
                    <a:lnTo>
                      <a:pt x="1255" y="8"/>
                    </a:lnTo>
                    <a:lnTo>
                      <a:pt x="1255" y="4"/>
                    </a:lnTo>
                    <a:lnTo>
                      <a:pt x="1253" y="4"/>
                    </a:lnTo>
                    <a:lnTo>
                      <a:pt x="1227" y="6"/>
                    </a:lnTo>
                    <a:lnTo>
                      <a:pt x="1201" y="9"/>
                    </a:lnTo>
                    <a:lnTo>
                      <a:pt x="1195" y="9"/>
                    </a:lnTo>
                    <a:lnTo>
                      <a:pt x="1195" y="13"/>
                    </a:lnTo>
                    <a:close/>
                    <a:moveTo>
                      <a:pt x="1291" y="6"/>
                    </a:moveTo>
                    <a:lnTo>
                      <a:pt x="1305" y="5"/>
                    </a:lnTo>
                    <a:lnTo>
                      <a:pt x="1331" y="5"/>
                    </a:lnTo>
                    <a:lnTo>
                      <a:pt x="1351" y="4"/>
                    </a:lnTo>
                    <a:lnTo>
                      <a:pt x="1351" y="0"/>
                    </a:lnTo>
                    <a:lnTo>
                      <a:pt x="1331" y="0"/>
                    </a:lnTo>
                    <a:lnTo>
                      <a:pt x="1305" y="1"/>
                    </a:lnTo>
                    <a:lnTo>
                      <a:pt x="1291" y="2"/>
                    </a:lnTo>
                    <a:lnTo>
                      <a:pt x="1291" y="6"/>
                    </a:lnTo>
                    <a:close/>
                    <a:moveTo>
                      <a:pt x="1387" y="4"/>
                    </a:moveTo>
                    <a:lnTo>
                      <a:pt x="1410" y="5"/>
                    </a:lnTo>
                    <a:lnTo>
                      <a:pt x="1435" y="6"/>
                    </a:lnTo>
                    <a:lnTo>
                      <a:pt x="1447" y="6"/>
                    </a:lnTo>
                    <a:lnTo>
                      <a:pt x="1447" y="2"/>
                    </a:lnTo>
                    <a:lnTo>
                      <a:pt x="1436" y="2"/>
                    </a:lnTo>
                    <a:lnTo>
                      <a:pt x="1410" y="1"/>
                    </a:lnTo>
                    <a:lnTo>
                      <a:pt x="1387" y="0"/>
                    </a:lnTo>
                    <a:lnTo>
                      <a:pt x="1387" y="4"/>
                    </a:lnTo>
                    <a:close/>
                    <a:moveTo>
                      <a:pt x="1483" y="9"/>
                    </a:moveTo>
                    <a:lnTo>
                      <a:pt x="1488" y="9"/>
                    </a:lnTo>
                    <a:lnTo>
                      <a:pt x="1514" y="11"/>
                    </a:lnTo>
                    <a:lnTo>
                      <a:pt x="1540" y="14"/>
                    </a:lnTo>
                    <a:lnTo>
                      <a:pt x="1543" y="14"/>
                    </a:lnTo>
                    <a:lnTo>
                      <a:pt x="1543" y="10"/>
                    </a:lnTo>
                    <a:lnTo>
                      <a:pt x="1540" y="10"/>
                    </a:lnTo>
                    <a:lnTo>
                      <a:pt x="1514" y="7"/>
                    </a:lnTo>
                    <a:lnTo>
                      <a:pt x="1488" y="5"/>
                    </a:lnTo>
                    <a:lnTo>
                      <a:pt x="1484" y="5"/>
                    </a:lnTo>
                    <a:lnTo>
                      <a:pt x="1483" y="9"/>
                    </a:lnTo>
                    <a:close/>
                    <a:moveTo>
                      <a:pt x="1579" y="18"/>
                    </a:moveTo>
                    <a:lnTo>
                      <a:pt x="1592" y="20"/>
                    </a:lnTo>
                    <a:lnTo>
                      <a:pt x="1618" y="24"/>
                    </a:lnTo>
                    <a:lnTo>
                      <a:pt x="1638" y="28"/>
                    </a:lnTo>
                    <a:lnTo>
                      <a:pt x="1639" y="24"/>
                    </a:lnTo>
                    <a:lnTo>
                      <a:pt x="1619" y="20"/>
                    </a:lnTo>
                    <a:lnTo>
                      <a:pt x="1592" y="17"/>
                    </a:lnTo>
                    <a:lnTo>
                      <a:pt x="1579" y="15"/>
                    </a:lnTo>
                    <a:lnTo>
                      <a:pt x="1579" y="18"/>
                    </a:lnTo>
                    <a:close/>
                    <a:moveTo>
                      <a:pt x="1674" y="34"/>
                    </a:moveTo>
                    <a:lnTo>
                      <a:pt x="1696" y="39"/>
                    </a:lnTo>
                    <a:lnTo>
                      <a:pt x="1722" y="44"/>
                    </a:lnTo>
                    <a:lnTo>
                      <a:pt x="1732" y="47"/>
                    </a:lnTo>
                    <a:lnTo>
                      <a:pt x="1733" y="43"/>
                    </a:lnTo>
                    <a:lnTo>
                      <a:pt x="1723" y="41"/>
                    </a:lnTo>
                    <a:lnTo>
                      <a:pt x="1697" y="35"/>
                    </a:lnTo>
                    <a:lnTo>
                      <a:pt x="1674" y="30"/>
                    </a:lnTo>
                    <a:lnTo>
                      <a:pt x="1674" y="34"/>
                    </a:lnTo>
                    <a:close/>
                    <a:moveTo>
                      <a:pt x="1767" y="55"/>
                    </a:moveTo>
                    <a:lnTo>
                      <a:pt x="1774" y="57"/>
                    </a:lnTo>
                    <a:lnTo>
                      <a:pt x="1800" y="64"/>
                    </a:lnTo>
                    <a:lnTo>
                      <a:pt x="1825" y="71"/>
                    </a:lnTo>
                    <a:lnTo>
                      <a:pt x="1826" y="67"/>
                    </a:lnTo>
                    <a:lnTo>
                      <a:pt x="1801" y="60"/>
                    </a:lnTo>
                    <a:lnTo>
                      <a:pt x="1775" y="53"/>
                    </a:lnTo>
                    <a:lnTo>
                      <a:pt x="1768" y="51"/>
                    </a:lnTo>
                    <a:lnTo>
                      <a:pt x="1767" y="55"/>
                    </a:lnTo>
                    <a:close/>
                    <a:moveTo>
                      <a:pt x="1860" y="81"/>
                    </a:moveTo>
                    <a:lnTo>
                      <a:pt x="1879" y="87"/>
                    </a:lnTo>
                    <a:lnTo>
                      <a:pt x="1905" y="96"/>
                    </a:lnTo>
                    <a:lnTo>
                      <a:pt x="1917" y="100"/>
                    </a:lnTo>
                    <a:lnTo>
                      <a:pt x="1918" y="96"/>
                    </a:lnTo>
                    <a:lnTo>
                      <a:pt x="1906" y="92"/>
                    </a:lnTo>
                    <a:lnTo>
                      <a:pt x="1880" y="83"/>
                    </a:lnTo>
                    <a:lnTo>
                      <a:pt x="1861" y="77"/>
                    </a:lnTo>
                    <a:lnTo>
                      <a:pt x="1860" y="81"/>
                    </a:lnTo>
                    <a:close/>
                    <a:moveTo>
                      <a:pt x="1950" y="112"/>
                    </a:moveTo>
                    <a:lnTo>
                      <a:pt x="1957" y="115"/>
                    </a:lnTo>
                    <a:lnTo>
                      <a:pt x="1983" y="124"/>
                    </a:lnTo>
                    <a:lnTo>
                      <a:pt x="2006" y="134"/>
                    </a:lnTo>
                    <a:lnTo>
                      <a:pt x="2008" y="130"/>
                    </a:lnTo>
                    <a:lnTo>
                      <a:pt x="1984" y="121"/>
                    </a:lnTo>
                    <a:lnTo>
                      <a:pt x="1958" y="111"/>
                    </a:lnTo>
                    <a:lnTo>
                      <a:pt x="1952" y="109"/>
                    </a:lnTo>
                    <a:lnTo>
                      <a:pt x="1950" y="112"/>
                    </a:lnTo>
                    <a:close/>
                    <a:moveTo>
                      <a:pt x="2040" y="148"/>
                    </a:moveTo>
                    <a:lnTo>
                      <a:pt x="2061" y="157"/>
                    </a:lnTo>
                    <a:lnTo>
                      <a:pt x="2087" y="168"/>
                    </a:lnTo>
                    <a:lnTo>
                      <a:pt x="2095" y="172"/>
                    </a:lnTo>
                    <a:lnTo>
                      <a:pt x="2097" y="168"/>
                    </a:lnTo>
                    <a:lnTo>
                      <a:pt x="2089" y="165"/>
                    </a:lnTo>
                    <a:lnTo>
                      <a:pt x="2062" y="153"/>
                    </a:lnTo>
                    <a:lnTo>
                      <a:pt x="2041" y="144"/>
                    </a:lnTo>
                    <a:lnTo>
                      <a:pt x="2040" y="148"/>
                    </a:lnTo>
                    <a:close/>
                    <a:moveTo>
                      <a:pt x="2127" y="187"/>
                    </a:moveTo>
                    <a:lnTo>
                      <a:pt x="2139" y="193"/>
                    </a:lnTo>
                    <a:lnTo>
                      <a:pt x="2165" y="206"/>
                    </a:lnTo>
                    <a:lnTo>
                      <a:pt x="2181" y="214"/>
                    </a:lnTo>
                    <a:lnTo>
                      <a:pt x="2183" y="211"/>
                    </a:lnTo>
                    <a:lnTo>
                      <a:pt x="2167" y="202"/>
                    </a:lnTo>
                    <a:lnTo>
                      <a:pt x="2141" y="189"/>
                    </a:lnTo>
                    <a:lnTo>
                      <a:pt x="2129" y="184"/>
                    </a:lnTo>
                    <a:lnTo>
                      <a:pt x="2127" y="187"/>
                    </a:lnTo>
                    <a:close/>
                    <a:moveTo>
                      <a:pt x="2213" y="231"/>
                    </a:moveTo>
                    <a:lnTo>
                      <a:pt x="2217" y="233"/>
                    </a:lnTo>
                    <a:lnTo>
                      <a:pt x="2243" y="247"/>
                    </a:lnTo>
                    <a:lnTo>
                      <a:pt x="2266" y="260"/>
                    </a:lnTo>
                    <a:lnTo>
                      <a:pt x="2268" y="256"/>
                    </a:lnTo>
                    <a:lnTo>
                      <a:pt x="2245" y="244"/>
                    </a:lnTo>
                    <a:lnTo>
                      <a:pt x="2219" y="229"/>
                    </a:lnTo>
                    <a:lnTo>
                      <a:pt x="2215" y="227"/>
                    </a:lnTo>
                    <a:lnTo>
                      <a:pt x="2213" y="231"/>
                    </a:lnTo>
                    <a:close/>
                    <a:moveTo>
                      <a:pt x="2297" y="278"/>
                    </a:moveTo>
                    <a:lnTo>
                      <a:pt x="2322" y="292"/>
                    </a:lnTo>
                    <a:lnTo>
                      <a:pt x="2348" y="308"/>
                    </a:lnTo>
                    <a:lnTo>
                      <a:pt x="2348" y="309"/>
                    </a:lnTo>
                    <a:lnTo>
                      <a:pt x="2351" y="305"/>
                    </a:lnTo>
                    <a:lnTo>
                      <a:pt x="2350" y="305"/>
                    </a:lnTo>
                    <a:lnTo>
                      <a:pt x="2323" y="289"/>
                    </a:lnTo>
                    <a:lnTo>
                      <a:pt x="2299" y="274"/>
                    </a:lnTo>
                    <a:lnTo>
                      <a:pt x="2297" y="278"/>
                    </a:lnTo>
                    <a:close/>
                    <a:moveTo>
                      <a:pt x="2379" y="328"/>
                    </a:moveTo>
                    <a:lnTo>
                      <a:pt x="2400" y="341"/>
                    </a:lnTo>
                    <a:lnTo>
                      <a:pt x="2426" y="359"/>
                    </a:lnTo>
                    <a:lnTo>
                      <a:pt x="2429" y="361"/>
                    </a:lnTo>
                    <a:lnTo>
                      <a:pt x="2431" y="357"/>
                    </a:lnTo>
                    <a:lnTo>
                      <a:pt x="2428" y="355"/>
                    </a:lnTo>
                    <a:lnTo>
                      <a:pt x="2402" y="338"/>
                    </a:lnTo>
                    <a:lnTo>
                      <a:pt x="2381" y="325"/>
                    </a:lnTo>
                    <a:lnTo>
                      <a:pt x="2379" y="328"/>
                    </a:lnTo>
                    <a:close/>
                    <a:moveTo>
                      <a:pt x="2459" y="381"/>
                    </a:moveTo>
                    <a:lnTo>
                      <a:pt x="2478" y="394"/>
                    </a:lnTo>
                    <a:lnTo>
                      <a:pt x="2504" y="413"/>
                    </a:lnTo>
                    <a:lnTo>
                      <a:pt x="2508" y="416"/>
                    </a:lnTo>
                    <a:lnTo>
                      <a:pt x="2511" y="412"/>
                    </a:lnTo>
                    <a:lnTo>
                      <a:pt x="2506" y="410"/>
                    </a:lnTo>
                    <a:lnTo>
                      <a:pt x="2480" y="391"/>
                    </a:lnTo>
                    <a:lnTo>
                      <a:pt x="2461" y="378"/>
                    </a:lnTo>
                    <a:lnTo>
                      <a:pt x="2459" y="381"/>
                    </a:lnTo>
                    <a:close/>
                    <a:moveTo>
                      <a:pt x="2537" y="437"/>
                    </a:moveTo>
                    <a:lnTo>
                      <a:pt x="2556" y="451"/>
                    </a:lnTo>
                    <a:lnTo>
                      <a:pt x="2582" y="471"/>
                    </a:lnTo>
                    <a:lnTo>
                      <a:pt x="2585" y="473"/>
                    </a:lnTo>
                    <a:lnTo>
                      <a:pt x="2588" y="470"/>
                    </a:lnTo>
                    <a:lnTo>
                      <a:pt x="2585" y="468"/>
                    </a:lnTo>
                    <a:lnTo>
                      <a:pt x="2559" y="448"/>
                    </a:lnTo>
                    <a:lnTo>
                      <a:pt x="2539" y="434"/>
                    </a:lnTo>
                    <a:lnTo>
                      <a:pt x="2537" y="437"/>
                    </a:lnTo>
                    <a:close/>
                    <a:moveTo>
                      <a:pt x="2" y="589"/>
                    </a:moveTo>
                    <a:lnTo>
                      <a:pt x="28" y="567"/>
                    </a:lnTo>
                    <a:lnTo>
                      <a:pt x="48" y="550"/>
                    </a:lnTo>
                    <a:lnTo>
                      <a:pt x="46" y="547"/>
                    </a:lnTo>
                    <a:lnTo>
                      <a:pt x="26" y="563"/>
                    </a:lnTo>
                    <a:lnTo>
                      <a:pt x="0" y="586"/>
                    </a:lnTo>
                    <a:lnTo>
                      <a:pt x="2" y="58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4">
                <a:extLst>
                  <a:ext uri="{FF2B5EF4-FFF2-40B4-BE49-F238E27FC236}">
                    <a16:creationId xmlns:a16="http://schemas.microsoft.com/office/drawing/2014/main" id="{2F66212D-66BB-9093-0982-8E38E0B3E4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8" y="1085"/>
                <a:ext cx="2610" cy="1129"/>
              </a:xfrm>
              <a:custGeom>
                <a:avLst/>
                <a:gdLst>
                  <a:gd name="T0" fmla="*/ 144 w 2610"/>
                  <a:gd name="T1" fmla="*/ 1063 h 1129"/>
                  <a:gd name="T2" fmla="*/ 178 w 2610"/>
                  <a:gd name="T3" fmla="*/ 1053 h 1129"/>
                  <a:gd name="T4" fmla="*/ 209 w 2610"/>
                  <a:gd name="T5" fmla="*/ 1035 h 1129"/>
                  <a:gd name="T6" fmla="*/ 289 w 2610"/>
                  <a:gd name="T7" fmla="*/ 1005 h 1129"/>
                  <a:gd name="T8" fmla="*/ 287 w 2610"/>
                  <a:gd name="T9" fmla="*/ 1001 h 1129"/>
                  <a:gd name="T10" fmla="*/ 393 w 2610"/>
                  <a:gd name="T11" fmla="*/ 960 h 1129"/>
                  <a:gd name="T12" fmla="*/ 354 w 2610"/>
                  <a:gd name="T13" fmla="*/ 973 h 1129"/>
                  <a:gd name="T14" fmla="*/ 497 w 2610"/>
                  <a:gd name="T15" fmla="*/ 915 h 1129"/>
                  <a:gd name="T16" fmla="*/ 444 w 2610"/>
                  <a:gd name="T17" fmla="*/ 934 h 1129"/>
                  <a:gd name="T18" fmla="*/ 576 w 2610"/>
                  <a:gd name="T19" fmla="*/ 881 h 1129"/>
                  <a:gd name="T20" fmla="*/ 530 w 2610"/>
                  <a:gd name="T21" fmla="*/ 897 h 1129"/>
                  <a:gd name="T22" fmla="*/ 675 w 2610"/>
                  <a:gd name="T23" fmla="*/ 838 h 1129"/>
                  <a:gd name="T24" fmla="*/ 620 w 2610"/>
                  <a:gd name="T25" fmla="*/ 862 h 1129"/>
                  <a:gd name="T26" fmla="*/ 762 w 2610"/>
                  <a:gd name="T27" fmla="*/ 797 h 1129"/>
                  <a:gd name="T28" fmla="*/ 797 w 2610"/>
                  <a:gd name="T29" fmla="*/ 786 h 1129"/>
                  <a:gd name="T30" fmla="*/ 835 w 2610"/>
                  <a:gd name="T31" fmla="*/ 765 h 1129"/>
                  <a:gd name="T32" fmla="*/ 889 w 2610"/>
                  <a:gd name="T33" fmla="*/ 746 h 1129"/>
                  <a:gd name="T34" fmla="*/ 887 w 2610"/>
                  <a:gd name="T35" fmla="*/ 742 h 1129"/>
                  <a:gd name="T36" fmla="*/ 1019 w 2610"/>
                  <a:gd name="T37" fmla="*/ 690 h 1129"/>
                  <a:gd name="T38" fmla="*/ 972 w 2610"/>
                  <a:gd name="T39" fmla="*/ 706 h 1129"/>
                  <a:gd name="T40" fmla="*/ 1117 w 2610"/>
                  <a:gd name="T41" fmla="*/ 648 h 1129"/>
                  <a:gd name="T42" fmla="*/ 1062 w 2610"/>
                  <a:gd name="T43" fmla="*/ 672 h 1129"/>
                  <a:gd name="T44" fmla="*/ 1204 w 2610"/>
                  <a:gd name="T45" fmla="*/ 606 h 1129"/>
                  <a:gd name="T46" fmla="*/ 1239 w 2610"/>
                  <a:gd name="T47" fmla="*/ 595 h 1129"/>
                  <a:gd name="T48" fmla="*/ 1278 w 2610"/>
                  <a:gd name="T49" fmla="*/ 574 h 1129"/>
                  <a:gd name="T50" fmla="*/ 1332 w 2610"/>
                  <a:gd name="T51" fmla="*/ 555 h 1129"/>
                  <a:gd name="T52" fmla="*/ 1331 w 2610"/>
                  <a:gd name="T53" fmla="*/ 551 h 1129"/>
                  <a:gd name="T54" fmla="*/ 1462 w 2610"/>
                  <a:gd name="T55" fmla="*/ 499 h 1129"/>
                  <a:gd name="T56" fmla="*/ 1414 w 2610"/>
                  <a:gd name="T57" fmla="*/ 515 h 1129"/>
                  <a:gd name="T58" fmla="*/ 1559 w 2610"/>
                  <a:gd name="T59" fmla="*/ 457 h 1129"/>
                  <a:gd name="T60" fmla="*/ 1503 w 2610"/>
                  <a:gd name="T61" fmla="*/ 481 h 1129"/>
                  <a:gd name="T62" fmla="*/ 1647 w 2610"/>
                  <a:gd name="T63" fmla="*/ 419 h 1129"/>
                  <a:gd name="T64" fmla="*/ 1590 w 2610"/>
                  <a:gd name="T65" fmla="*/ 439 h 1129"/>
                  <a:gd name="T66" fmla="*/ 1735 w 2610"/>
                  <a:gd name="T67" fmla="*/ 381 h 1129"/>
                  <a:gd name="T68" fmla="*/ 1680 w 2610"/>
                  <a:gd name="T69" fmla="*/ 405 h 1129"/>
                  <a:gd name="T70" fmla="*/ 1822 w 2610"/>
                  <a:gd name="T71" fmla="*/ 339 h 1129"/>
                  <a:gd name="T72" fmla="*/ 1857 w 2610"/>
                  <a:gd name="T73" fmla="*/ 329 h 1129"/>
                  <a:gd name="T74" fmla="*/ 1904 w 2610"/>
                  <a:gd name="T75" fmla="*/ 304 h 1129"/>
                  <a:gd name="T76" fmla="*/ 1958 w 2610"/>
                  <a:gd name="T77" fmla="*/ 285 h 1129"/>
                  <a:gd name="T78" fmla="*/ 1956 w 2610"/>
                  <a:gd name="T79" fmla="*/ 281 h 1129"/>
                  <a:gd name="T80" fmla="*/ 2062 w 2610"/>
                  <a:gd name="T81" fmla="*/ 240 h 1129"/>
                  <a:gd name="T82" fmla="*/ 2032 w 2610"/>
                  <a:gd name="T83" fmla="*/ 249 h 1129"/>
                  <a:gd name="T84" fmla="*/ 2177 w 2610"/>
                  <a:gd name="T85" fmla="*/ 191 h 1129"/>
                  <a:gd name="T86" fmla="*/ 2122 w 2610"/>
                  <a:gd name="T87" fmla="*/ 214 h 1129"/>
                  <a:gd name="T88" fmla="*/ 2264 w 2610"/>
                  <a:gd name="T89" fmla="*/ 149 h 1129"/>
                  <a:gd name="T90" fmla="*/ 2298 w 2610"/>
                  <a:gd name="T91" fmla="*/ 138 h 1129"/>
                  <a:gd name="T92" fmla="*/ 2348 w 2610"/>
                  <a:gd name="T93" fmla="*/ 112 h 1129"/>
                  <a:gd name="T94" fmla="*/ 2402 w 2610"/>
                  <a:gd name="T95" fmla="*/ 94 h 1129"/>
                  <a:gd name="T96" fmla="*/ 2400 w 2610"/>
                  <a:gd name="T97" fmla="*/ 90 h 1129"/>
                  <a:gd name="T98" fmla="*/ 2506 w 2610"/>
                  <a:gd name="T99" fmla="*/ 48 h 1129"/>
                  <a:gd name="T100" fmla="*/ 2473 w 2610"/>
                  <a:gd name="T101" fmla="*/ 58 h 1129"/>
                  <a:gd name="T102" fmla="*/ 2609 w 2610"/>
                  <a:gd name="T103" fmla="*/ 0 h 1129"/>
                  <a:gd name="T104" fmla="*/ 28 w 2610"/>
                  <a:gd name="T105" fmla="*/ 1118 h 1129"/>
                  <a:gd name="T106" fmla="*/ 26 w 2610"/>
                  <a:gd name="T107" fmla="*/ 1114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10" h="1129">
                    <a:moveTo>
                      <a:pt x="90" y="1091"/>
                    </a:moveTo>
                    <a:lnTo>
                      <a:pt x="106" y="1084"/>
                    </a:lnTo>
                    <a:lnTo>
                      <a:pt x="132" y="1072"/>
                    </a:lnTo>
                    <a:lnTo>
                      <a:pt x="145" y="1067"/>
                    </a:lnTo>
                    <a:lnTo>
                      <a:pt x="144" y="1063"/>
                    </a:lnTo>
                    <a:lnTo>
                      <a:pt x="131" y="1069"/>
                    </a:lnTo>
                    <a:lnTo>
                      <a:pt x="104" y="1080"/>
                    </a:lnTo>
                    <a:lnTo>
                      <a:pt x="88" y="1087"/>
                    </a:lnTo>
                    <a:lnTo>
                      <a:pt x="90" y="1091"/>
                    </a:lnTo>
                    <a:close/>
                    <a:moveTo>
                      <a:pt x="178" y="1053"/>
                    </a:moveTo>
                    <a:lnTo>
                      <a:pt x="184" y="1050"/>
                    </a:lnTo>
                    <a:lnTo>
                      <a:pt x="210" y="1039"/>
                    </a:lnTo>
                    <a:lnTo>
                      <a:pt x="234" y="1029"/>
                    </a:lnTo>
                    <a:lnTo>
                      <a:pt x="232" y="1025"/>
                    </a:lnTo>
                    <a:lnTo>
                      <a:pt x="209" y="1035"/>
                    </a:lnTo>
                    <a:lnTo>
                      <a:pt x="183" y="1047"/>
                    </a:lnTo>
                    <a:lnTo>
                      <a:pt x="177" y="1049"/>
                    </a:lnTo>
                    <a:lnTo>
                      <a:pt x="178" y="1053"/>
                    </a:lnTo>
                    <a:close/>
                    <a:moveTo>
                      <a:pt x="267" y="1015"/>
                    </a:moveTo>
                    <a:lnTo>
                      <a:pt x="289" y="1005"/>
                    </a:lnTo>
                    <a:lnTo>
                      <a:pt x="315" y="994"/>
                    </a:lnTo>
                    <a:lnTo>
                      <a:pt x="322" y="991"/>
                    </a:lnTo>
                    <a:lnTo>
                      <a:pt x="320" y="987"/>
                    </a:lnTo>
                    <a:lnTo>
                      <a:pt x="313" y="990"/>
                    </a:lnTo>
                    <a:lnTo>
                      <a:pt x="287" y="1001"/>
                    </a:lnTo>
                    <a:lnTo>
                      <a:pt x="265" y="1011"/>
                    </a:lnTo>
                    <a:lnTo>
                      <a:pt x="267" y="1015"/>
                    </a:lnTo>
                    <a:close/>
                    <a:moveTo>
                      <a:pt x="355" y="976"/>
                    </a:moveTo>
                    <a:lnTo>
                      <a:pt x="367" y="971"/>
                    </a:lnTo>
                    <a:lnTo>
                      <a:pt x="393" y="960"/>
                    </a:lnTo>
                    <a:lnTo>
                      <a:pt x="410" y="953"/>
                    </a:lnTo>
                    <a:lnTo>
                      <a:pt x="409" y="949"/>
                    </a:lnTo>
                    <a:lnTo>
                      <a:pt x="391" y="956"/>
                    </a:lnTo>
                    <a:lnTo>
                      <a:pt x="366" y="968"/>
                    </a:lnTo>
                    <a:lnTo>
                      <a:pt x="354" y="973"/>
                    </a:lnTo>
                    <a:lnTo>
                      <a:pt x="355" y="976"/>
                    </a:lnTo>
                    <a:close/>
                    <a:moveTo>
                      <a:pt x="443" y="938"/>
                    </a:moveTo>
                    <a:lnTo>
                      <a:pt x="445" y="938"/>
                    </a:lnTo>
                    <a:lnTo>
                      <a:pt x="471" y="926"/>
                    </a:lnTo>
                    <a:lnTo>
                      <a:pt x="497" y="915"/>
                    </a:lnTo>
                    <a:lnTo>
                      <a:pt x="499" y="915"/>
                    </a:lnTo>
                    <a:lnTo>
                      <a:pt x="497" y="911"/>
                    </a:lnTo>
                    <a:lnTo>
                      <a:pt x="496" y="911"/>
                    </a:lnTo>
                    <a:lnTo>
                      <a:pt x="470" y="922"/>
                    </a:lnTo>
                    <a:lnTo>
                      <a:pt x="444" y="934"/>
                    </a:lnTo>
                    <a:lnTo>
                      <a:pt x="442" y="935"/>
                    </a:lnTo>
                    <a:lnTo>
                      <a:pt x="443" y="938"/>
                    </a:lnTo>
                    <a:close/>
                    <a:moveTo>
                      <a:pt x="532" y="900"/>
                    </a:moveTo>
                    <a:lnTo>
                      <a:pt x="550" y="892"/>
                    </a:lnTo>
                    <a:lnTo>
                      <a:pt x="576" y="881"/>
                    </a:lnTo>
                    <a:lnTo>
                      <a:pt x="587" y="876"/>
                    </a:lnTo>
                    <a:lnTo>
                      <a:pt x="585" y="873"/>
                    </a:lnTo>
                    <a:lnTo>
                      <a:pt x="574" y="878"/>
                    </a:lnTo>
                    <a:lnTo>
                      <a:pt x="548" y="889"/>
                    </a:lnTo>
                    <a:lnTo>
                      <a:pt x="530" y="897"/>
                    </a:lnTo>
                    <a:lnTo>
                      <a:pt x="532" y="900"/>
                    </a:lnTo>
                    <a:close/>
                    <a:moveTo>
                      <a:pt x="620" y="862"/>
                    </a:moveTo>
                    <a:lnTo>
                      <a:pt x="628" y="859"/>
                    </a:lnTo>
                    <a:lnTo>
                      <a:pt x="654" y="848"/>
                    </a:lnTo>
                    <a:lnTo>
                      <a:pt x="675" y="838"/>
                    </a:lnTo>
                    <a:lnTo>
                      <a:pt x="674" y="835"/>
                    </a:lnTo>
                    <a:lnTo>
                      <a:pt x="652" y="844"/>
                    </a:lnTo>
                    <a:lnTo>
                      <a:pt x="626" y="855"/>
                    </a:lnTo>
                    <a:lnTo>
                      <a:pt x="618" y="859"/>
                    </a:lnTo>
                    <a:lnTo>
                      <a:pt x="620" y="862"/>
                    </a:lnTo>
                    <a:close/>
                    <a:moveTo>
                      <a:pt x="709" y="824"/>
                    </a:moveTo>
                    <a:lnTo>
                      <a:pt x="732" y="814"/>
                    </a:lnTo>
                    <a:lnTo>
                      <a:pt x="758" y="803"/>
                    </a:lnTo>
                    <a:lnTo>
                      <a:pt x="764" y="800"/>
                    </a:lnTo>
                    <a:lnTo>
                      <a:pt x="762" y="797"/>
                    </a:lnTo>
                    <a:lnTo>
                      <a:pt x="757" y="799"/>
                    </a:lnTo>
                    <a:lnTo>
                      <a:pt x="731" y="810"/>
                    </a:lnTo>
                    <a:lnTo>
                      <a:pt x="707" y="820"/>
                    </a:lnTo>
                    <a:lnTo>
                      <a:pt x="709" y="824"/>
                    </a:lnTo>
                    <a:close/>
                    <a:moveTo>
                      <a:pt x="797" y="786"/>
                    </a:moveTo>
                    <a:lnTo>
                      <a:pt x="810" y="780"/>
                    </a:lnTo>
                    <a:lnTo>
                      <a:pt x="837" y="769"/>
                    </a:lnTo>
                    <a:lnTo>
                      <a:pt x="852" y="762"/>
                    </a:lnTo>
                    <a:lnTo>
                      <a:pt x="851" y="758"/>
                    </a:lnTo>
                    <a:lnTo>
                      <a:pt x="835" y="765"/>
                    </a:lnTo>
                    <a:lnTo>
                      <a:pt x="809" y="776"/>
                    </a:lnTo>
                    <a:lnTo>
                      <a:pt x="795" y="782"/>
                    </a:lnTo>
                    <a:lnTo>
                      <a:pt x="797" y="786"/>
                    </a:lnTo>
                    <a:close/>
                    <a:moveTo>
                      <a:pt x="885" y="748"/>
                    </a:moveTo>
                    <a:lnTo>
                      <a:pt x="889" y="746"/>
                    </a:lnTo>
                    <a:lnTo>
                      <a:pt x="915" y="735"/>
                    </a:lnTo>
                    <a:lnTo>
                      <a:pt x="940" y="724"/>
                    </a:lnTo>
                    <a:lnTo>
                      <a:pt x="939" y="720"/>
                    </a:lnTo>
                    <a:lnTo>
                      <a:pt x="913" y="731"/>
                    </a:lnTo>
                    <a:lnTo>
                      <a:pt x="887" y="742"/>
                    </a:lnTo>
                    <a:lnTo>
                      <a:pt x="884" y="744"/>
                    </a:lnTo>
                    <a:lnTo>
                      <a:pt x="885" y="748"/>
                    </a:lnTo>
                    <a:close/>
                    <a:moveTo>
                      <a:pt x="973" y="710"/>
                    </a:moveTo>
                    <a:lnTo>
                      <a:pt x="993" y="701"/>
                    </a:lnTo>
                    <a:lnTo>
                      <a:pt x="1019" y="690"/>
                    </a:lnTo>
                    <a:lnTo>
                      <a:pt x="1029" y="686"/>
                    </a:lnTo>
                    <a:lnTo>
                      <a:pt x="1027" y="682"/>
                    </a:lnTo>
                    <a:lnTo>
                      <a:pt x="1018" y="686"/>
                    </a:lnTo>
                    <a:lnTo>
                      <a:pt x="991" y="698"/>
                    </a:lnTo>
                    <a:lnTo>
                      <a:pt x="972" y="706"/>
                    </a:lnTo>
                    <a:lnTo>
                      <a:pt x="973" y="710"/>
                    </a:lnTo>
                    <a:close/>
                    <a:moveTo>
                      <a:pt x="1062" y="672"/>
                    </a:moveTo>
                    <a:lnTo>
                      <a:pt x="1071" y="668"/>
                    </a:lnTo>
                    <a:lnTo>
                      <a:pt x="1097" y="656"/>
                    </a:lnTo>
                    <a:lnTo>
                      <a:pt x="1117" y="648"/>
                    </a:lnTo>
                    <a:lnTo>
                      <a:pt x="1115" y="644"/>
                    </a:lnTo>
                    <a:lnTo>
                      <a:pt x="1096" y="653"/>
                    </a:lnTo>
                    <a:lnTo>
                      <a:pt x="1070" y="664"/>
                    </a:lnTo>
                    <a:lnTo>
                      <a:pt x="1060" y="668"/>
                    </a:lnTo>
                    <a:lnTo>
                      <a:pt x="1062" y="672"/>
                    </a:lnTo>
                    <a:close/>
                    <a:moveTo>
                      <a:pt x="1150" y="633"/>
                    </a:moveTo>
                    <a:lnTo>
                      <a:pt x="1175" y="622"/>
                    </a:lnTo>
                    <a:lnTo>
                      <a:pt x="1202" y="611"/>
                    </a:lnTo>
                    <a:lnTo>
                      <a:pt x="1205" y="610"/>
                    </a:lnTo>
                    <a:lnTo>
                      <a:pt x="1204" y="606"/>
                    </a:lnTo>
                    <a:lnTo>
                      <a:pt x="1200" y="607"/>
                    </a:lnTo>
                    <a:lnTo>
                      <a:pt x="1174" y="619"/>
                    </a:lnTo>
                    <a:lnTo>
                      <a:pt x="1148" y="630"/>
                    </a:lnTo>
                    <a:lnTo>
                      <a:pt x="1150" y="633"/>
                    </a:lnTo>
                    <a:close/>
                    <a:moveTo>
                      <a:pt x="1239" y="595"/>
                    </a:moveTo>
                    <a:lnTo>
                      <a:pt x="1254" y="589"/>
                    </a:lnTo>
                    <a:lnTo>
                      <a:pt x="1280" y="577"/>
                    </a:lnTo>
                    <a:lnTo>
                      <a:pt x="1293" y="571"/>
                    </a:lnTo>
                    <a:lnTo>
                      <a:pt x="1292" y="568"/>
                    </a:lnTo>
                    <a:lnTo>
                      <a:pt x="1278" y="574"/>
                    </a:lnTo>
                    <a:lnTo>
                      <a:pt x="1252" y="585"/>
                    </a:lnTo>
                    <a:lnTo>
                      <a:pt x="1237" y="592"/>
                    </a:lnTo>
                    <a:lnTo>
                      <a:pt x="1239" y="595"/>
                    </a:lnTo>
                    <a:close/>
                    <a:moveTo>
                      <a:pt x="1327" y="557"/>
                    </a:moveTo>
                    <a:lnTo>
                      <a:pt x="1332" y="555"/>
                    </a:lnTo>
                    <a:lnTo>
                      <a:pt x="1358" y="544"/>
                    </a:lnTo>
                    <a:lnTo>
                      <a:pt x="1382" y="533"/>
                    </a:lnTo>
                    <a:lnTo>
                      <a:pt x="1380" y="530"/>
                    </a:lnTo>
                    <a:lnTo>
                      <a:pt x="1357" y="540"/>
                    </a:lnTo>
                    <a:lnTo>
                      <a:pt x="1331" y="551"/>
                    </a:lnTo>
                    <a:lnTo>
                      <a:pt x="1325" y="554"/>
                    </a:lnTo>
                    <a:lnTo>
                      <a:pt x="1327" y="557"/>
                    </a:lnTo>
                    <a:close/>
                    <a:moveTo>
                      <a:pt x="1415" y="519"/>
                    </a:moveTo>
                    <a:lnTo>
                      <a:pt x="1437" y="510"/>
                    </a:lnTo>
                    <a:lnTo>
                      <a:pt x="1462" y="499"/>
                    </a:lnTo>
                    <a:lnTo>
                      <a:pt x="1470" y="495"/>
                    </a:lnTo>
                    <a:lnTo>
                      <a:pt x="1469" y="492"/>
                    </a:lnTo>
                    <a:lnTo>
                      <a:pt x="1461" y="495"/>
                    </a:lnTo>
                    <a:lnTo>
                      <a:pt x="1435" y="506"/>
                    </a:lnTo>
                    <a:lnTo>
                      <a:pt x="1414" y="515"/>
                    </a:lnTo>
                    <a:lnTo>
                      <a:pt x="1415" y="519"/>
                    </a:lnTo>
                    <a:close/>
                    <a:moveTo>
                      <a:pt x="1503" y="481"/>
                    </a:moveTo>
                    <a:lnTo>
                      <a:pt x="1515" y="476"/>
                    </a:lnTo>
                    <a:lnTo>
                      <a:pt x="1541" y="465"/>
                    </a:lnTo>
                    <a:lnTo>
                      <a:pt x="1559" y="457"/>
                    </a:lnTo>
                    <a:lnTo>
                      <a:pt x="1557" y="454"/>
                    </a:lnTo>
                    <a:lnTo>
                      <a:pt x="1539" y="461"/>
                    </a:lnTo>
                    <a:lnTo>
                      <a:pt x="1513" y="473"/>
                    </a:lnTo>
                    <a:lnTo>
                      <a:pt x="1502" y="477"/>
                    </a:lnTo>
                    <a:lnTo>
                      <a:pt x="1503" y="481"/>
                    </a:lnTo>
                    <a:close/>
                    <a:moveTo>
                      <a:pt x="1592" y="443"/>
                    </a:moveTo>
                    <a:lnTo>
                      <a:pt x="1593" y="442"/>
                    </a:lnTo>
                    <a:lnTo>
                      <a:pt x="1619" y="431"/>
                    </a:lnTo>
                    <a:lnTo>
                      <a:pt x="1645" y="420"/>
                    </a:lnTo>
                    <a:lnTo>
                      <a:pt x="1647" y="419"/>
                    </a:lnTo>
                    <a:lnTo>
                      <a:pt x="1645" y="415"/>
                    </a:lnTo>
                    <a:lnTo>
                      <a:pt x="1644" y="416"/>
                    </a:lnTo>
                    <a:lnTo>
                      <a:pt x="1618" y="427"/>
                    </a:lnTo>
                    <a:lnTo>
                      <a:pt x="1591" y="439"/>
                    </a:lnTo>
                    <a:lnTo>
                      <a:pt x="1590" y="439"/>
                    </a:lnTo>
                    <a:lnTo>
                      <a:pt x="1592" y="443"/>
                    </a:lnTo>
                    <a:close/>
                    <a:moveTo>
                      <a:pt x="1680" y="405"/>
                    </a:moveTo>
                    <a:lnTo>
                      <a:pt x="1697" y="397"/>
                    </a:lnTo>
                    <a:lnTo>
                      <a:pt x="1724" y="386"/>
                    </a:lnTo>
                    <a:lnTo>
                      <a:pt x="1735" y="381"/>
                    </a:lnTo>
                    <a:lnTo>
                      <a:pt x="1734" y="377"/>
                    </a:lnTo>
                    <a:lnTo>
                      <a:pt x="1722" y="382"/>
                    </a:lnTo>
                    <a:lnTo>
                      <a:pt x="1696" y="394"/>
                    </a:lnTo>
                    <a:lnTo>
                      <a:pt x="1678" y="401"/>
                    </a:lnTo>
                    <a:lnTo>
                      <a:pt x="1680" y="405"/>
                    </a:lnTo>
                    <a:close/>
                    <a:moveTo>
                      <a:pt x="1768" y="367"/>
                    </a:moveTo>
                    <a:lnTo>
                      <a:pt x="1775" y="363"/>
                    </a:lnTo>
                    <a:lnTo>
                      <a:pt x="1802" y="352"/>
                    </a:lnTo>
                    <a:lnTo>
                      <a:pt x="1823" y="343"/>
                    </a:lnTo>
                    <a:lnTo>
                      <a:pt x="1822" y="339"/>
                    </a:lnTo>
                    <a:lnTo>
                      <a:pt x="1800" y="349"/>
                    </a:lnTo>
                    <a:lnTo>
                      <a:pt x="1774" y="360"/>
                    </a:lnTo>
                    <a:lnTo>
                      <a:pt x="1767" y="363"/>
                    </a:lnTo>
                    <a:lnTo>
                      <a:pt x="1768" y="367"/>
                    </a:lnTo>
                    <a:close/>
                    <a:moveTo>
                      <a:pt x="1857" y="329"/>
                    </a:moveTo>
                    <a:lnTo>
                      <a:pt x="1880" y="319"/>
                    </a:lnTo>
                    <a:lnTo>
                      <a:pt x="1906" y="307"/>
                    </a:lnTo>
                    <a:lnTo>
                      <a:pt x="1912" y="305"/>
                    </a:lnTo>
                    <a:lnTo>
                      <a:pt x="1910" y="301"/>
                    </a:lnTo>
                    <a:lnTo>
                      <a:pt x="1904" y="304"/>
                    </a:lnTo>
                    <a:lnTo>
                      <a:pt x="1878" y="315"/>
                    </a:lnTo>
                    <a:lnTo>
                      <a:pt x="1855" y="325"/>
                    </a:lnTo>
                    <a:lnTo>
                      <a:pt x="1857" y="329"/>
                    </a:lnTo>
                    <a:close/>
                    <a:moveTo>
                      <a:pt x="1945" y="291"/>
                    </a:moveTo>
                    <a:lnTo>
                      <a:pt x="1958" y="285"/>
                    </a:lnTo>
                    <a:lnTo>
                      <a:pt x="1984" y="274"/>
                    </a:lnTo>
                    <a:lnTo>
                      <a:pt x="2000" y="267"/>
                    </a:lnTo>
                    <a:lnTo>
                      <a:pt x="1999" y="263"/>
                    </a:lnTo>
                    <a:lnTo>
                      <a:pt x="1983" y="270"/>
                    </a:lnTo>
                    <a:lnTo>
                      <a:pt x="1956" y="281"/>
                    </a:lnTo>
                    <a:lnTo>
                      <a:pt x="1943" y="287"/>
                    </a:lnTo>
                    <a:lnTo>
                      <a:pt x="1945" y="291"/>
                    </a:lnTo>
                    <a:close/>
                    <a:moveTo>
                      <a:pt x="2033" y="252"/>
                    </a:moveTo>
                    <a:lnTo>
                      <a:pt x="2036" y="251"/>
                    </a:lnTo>
                    <a:lnTo>
                      <a:pt x="2062" y="240"/>
                    </a:lnTo>
                    <a:lnTo>
                      <a:pt x="2089" y="229"/>
                    </a:lnTo>
                    <a:lnTo>
                      <a:pt x="2087" y="225"/>
                    </a:lnTo>
                    <a:lnTo>
                      <a:pt x="2061" y="236"/>
                    </a:lnTo>
                    <a:lnTo>
                      <a:pt x="2035" y="247"/>
                    </a:lnTo>
                    <a:lnTo>
                      <a:pt x="2032" y="249"/>
                    </a:lnTo>
                    <a:lnTo>
                      <a:pt x="2033" y="252"/>
                    </a:lnTo>
                    <a:close/>
                    <a:moveTo>
                      <a:pt x="2122" y="214"/>
                    </a:moveTo>
                    <a:lnTo>
                      <a:pt x="2141" y="206"/>
                    </a:lnTo>
                    <a:lnTo>
                      <a:pt x="2167" y="195"/>
                    </a:lnTo>
                    <a:lnTo>
                      <a:pt x="2177" y="191"/>
                    </a:lnTo>
                    <a:lnTo>
                      <a:pt x="2175" y="187"/>
                    </a:lnTo>
                    <a:lnTo>
                      <a:pt x="2165" y="191"/>
                    </a:lnTo>
                    <a:lnTo>
                      <a:pt x="2139" y="202"/>
                    </a:lnTo>
                    <a:lnTo>
                      <a:pt x="2120" y="210"/>
                    </a:lnTo>
                    <a:lnTo>
                      <a:pt x="2122" y="214"/>
                    </a:lnTo>
                    <a:close/>
                    <a:moveTo>
                      <a:pt x="2210" y="176"/>
                    </a:moveTo>
                    <a:lnTo>
                      <a:pt x="2219" y="172"/>
                    </a:lnTo>
                    <a:lnTo>
                      <a:pt x="2245" y="161"/>
                    </a:lnTo>
                    <a:lnTo>
                      <a:pt x="2265" y="152"/>
                    </a:lnTo>
                    <a:lnTo>
                      <a:pt x="2264" y="149"/>
                    </a:lnTo>
                    <a:lnTo>
                      <a:pt x="2243" y="157"/>
                    </a:lnTo>
                    <a:lnTo>
                      <a:pt x="2218" y="169"/>
                    </a:lnTo>
                    <a:lnTo>
                      <a:pt x="2209" y="173"/>
                    </a:lnTo>
                    <a:lnTo>
                      <a:pt x="2210" y="176"/>
                    </a:lnTo>
                    <a:close/>
                    <a:moveTo>
                      <a:pt x="2298" y="138"/>
                    </a:moveTo>
                    <a:lnTo>
                      <a:pt x="2323" y="127"/>
                    </a:lnTo>
                    <a:lnTo>
                      <a:pt x="2349" y="116"/>
                    </a:lnTo>
                    <a:lnTo>
                      <a:pt x="2354" y="114"/>
                    </a:lnTo>
                    <a:lnTo>
                      <a:pt x="2352" y="110"/>
                    </a:lnTo>
                    <a:lnTo>
                      <a:pt x="2348" y="112"/>
                    </a:lnTo>
                    <a:lnTo>
                      <a:pt x="2322" y="124"/>
                    </a:lnTo>
                    <a:lnTo>
                      <a:pt x="2297" y="135"/>
                    </a:lnTo>
                    <a:lnTo>
                      <a:pt x="2298" y="138"/>
                    </a:lnTo>
                    <a:close/>
                    <a:moveTo>
                      <a:pt x="2387" y="100"/>
                    </a:moveTo>
                    <a:lnTo>
                      <a:pt x="2402" y="94"/>
                    </a:lnTo>
                    <a:lnTo>
                      <a:pt x="2428" y="82"/>
                    </a:lnTo>
                    <a:lnTo>
                      <a:pt x="2442" y="76"/>
                    </a:lnTo>
                    <a:lnTo>
                      <a:pt x="2440" y="73"/>
                    </a:lnTo>
                    <a:lnTo>
                      <a:pt x="2426" y="79"/>
                    </a:lnTo>
                    <a:lnTo>
                      <a:pt x="2400" y="90"/>
                    </a:lnTo>
                    <a:lnTo>
                      <a:pt x="2385" y="96"/>
                    </a:lnTo>
                    <a:lnTo>
                      <a:pt x="2387" y="100"/>
                    </a:lnTo>
                    <a:close/>
                    <a:moveTo>
                      <a:pt x="2475" y="62"/>
                    </a:moveTo>
                    <a:lnTo>
                      <a:pt x="2480" y="60"/>
                    </a:lnTo>
                    <a:lnTo>
                      <a:pt x="2506" y="48"/>
                    </a:lnTo>
                    <a:lnTo>
                      <a:pt x="2530" y="38"/>
                    </a:lnTo>
                    <a:lnTo>
                      <a:pt x="2529" y="34"/>
                    </a:lnTo>
                    <a:lnTo>
                      <a:pt x="2505" y="45"/>
                    </a:lnTo>
                    <a:lnTo>
                      <a:pt x="2478" y="56"/>
                    </a:lnTo>
                    <a:lnTo>
                      <a:pt x="2473" y="58"/>
                    </a:lnTo>
                    <a:lnTo>
                      <a:pt x="2475" y="62"/>
                    </a:lnTo>
                    <a:close/>
                    <a:moveTo>
                      <a:pt x="2564" y="24"/>
                    </a:moveTo>
                    <a:lnTo>
                      <a:pt x="2584" y="15"/>
                    </a:lnTo>
                    <a:lnTo>
                      <a:pt x="2610" y="3"/>
                    </a:lnTo>
                    <a:lnTo>
                      <a:pt x="2609" y="0"/>
                    </a:lnTo>
                    <a:lnTo>
                      <a:pt x="2583" y="11"/>
                    </a:lnTo>
                    <a:lnTo>
                      <a:pt x="2562" y="20"/>
                    </a:lnTo>
                    <a:lnTo>
                      <a:pt x="2564" y="24"/>
                    </a:lnTo>
                    <a:close/>
                    <a:moveTo>
                      <a:pt x="2" y="1129"/>
                    </a:moveTo>
                    <a:lnTo>
                      <a:pt x="28" y="1118"/>
                    </a:lnTo>
                    <a:lnTo>
                      <a:pt x="54" y="1106"/>
                    </a:lnTo>
                    <a:lnTo>
                      <a:pt x="57" y="1105"/>
                    </a:lnTo>
                    <a:lnTo>
                      <a:pt x="55" y="1101"/>
                    </a:lnTo>
                    <a:lnTo>
                      <a:pt x="52" y="1103"/>
                    </a:lnTo>
                    <a:lnTo>
                      <a:pt x="26" y="1114"/>
                    </a:lnTo>
                    <a:lnTo>
                      <a:pt x="0" y="1125"/>
                    </a:lnTo>
                    <a:lnTo>
                      <a:pt x="2" y="11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5">
                <a:extLst>
                  <a:ext uri="{FF2B5EF4-FFF2-40B4-BE49-F238E27FC236}">
                    <a16:creationId xmlns:a16="http://schemas.microsoft.com/office/drawing/2014/main" id="{CF89E749-5E27-3F23-D407-7EA46A5A1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7" y="1573"/>
                <a:ext cx="2612" cy="1197"/>
              </a:xfrm>
              <a:custGeom>
                <a:avLst/>
                <a:gdLst>
                  <a:gd name="T0" fmla="*/ 81 w 2612"/>
                  <a:gd name="T1" fmla="*/ 1061 h 1197"/>
                  <a:gd name="T2" fmla="*/ 103 w 2612"/>
                  <a:gd name="T3" fmla="*/ 1032 h 1197"/>
                  <a:gd name="T4" fmla="*/ 131 w 2612"/>
                  <a:gd name="T5" fmla="*/ 982 h 1197"/>
                  <a:gd name="T6" fmla="*/ 160 w 2612"/>
                  <a:gd name="T7" fmla="*/ 944 h 1197"/>
                  <a:gd name="T8" fmla="*/ 157 w 2612"/>
                  <a:gd name="T9" fmla="*/ 942 h 1197"/>
                  <a:gd name="T10" fmla="*/ 238 w 2612"/>
                  <a:gd name="T11" fmla="*/ 829 h 1197"/>
                  <a:gd name="T12" fmla="*/ 205 w 2612"/>
                  <a:gd name="T13" fmla="*/ 869 h 1197"/>
                  <a:gd name="T14" fmla="*/ 300 w 2612"/>
                  <a:gd name="T15" fmla="*/ 744 h 1197"/>
                  <a:gd name="T16" fmla="*/ 264 w 2612"/>
                  <a:gd name="T17" fmla="*/ 793 h 1197"/>
                  <a:gd name="T18" fmla="*/ 340 w 2612"/>
                  <a:gd name="T19" fmla="*/ 684 h 1197"/>
                  <a:gd name="T20" fmla="*/ 418 w 2612"/>
                  <a:gd name="T21" fmla="*/ 593 h 1197"/>
                  <a:gd name="T22" fmla="*/ 441 w 2612"/>
                  <a:gd name="T23" fmla="*/ 565 h 1197"/>
                  <a:gd name="T24" fmla="*/ 470 w 2612"/>
                  <a:gd name="T25" fmla="*/ 526 h 1197"/>
                  <a:gd name="T26" fmla="*/ 525 w 2612"/>
                  <a:gd name="T27" fmla="*/ 471 h 1197"/>
                  <a:gd name="T28" fmla="*/ 505 w 2612"/>
                  <a:gd name="T29" fmla="*/ 493 h 1197"/>
                  <a:gd name="T30" fmla="*/ 611 w 2612"/>
                  <a:gd name="T31" fmla="*/ 378 h 1197"/>
                  <a:gd name="T32" fmla="*/ 640 w 2612"/>
                  <a:gd name="T33" fmla="*/ 356 h 1197"/>
                  <a:gd name="T34" fmla="*/ 679 w 2612"/>
                  <a:gd name="T35" fmla="*/ 315 h 1197"/>
                  <a:gd name="T36" fmla="*/ 734 w 2612"/>
                  <a:gd name="T37" fmla="*/ 274 h 1197"/>
                  <a:gd name="T38" fmla="*/ 712 w 2612"/>
                  <a:gd name="T39" fmla="*/ 292 h 1197"/>
                  <a:gd name="T40" fmla="*/ 809 w 2612"/>
                  <a:gd name="T41" fmla="*/ 211 h 1197"/>
                  <a:gd name="T42" fmla="*/ 916 w 2612"/>
                  <a:gd name="T43" fmla="*/ 146 h 1197"/>
                  <a:gd name="T44" fmla="*/ 864 w 2612"/>
                  <a:gd name="T45" fmla="*/ 174 h 1197"/>
                  <a:gd name="T46" fmla="*/ 1001 w 2612"/>
                  <a:gd name="T47" fmla="*/ 100 h 1197"/>
                  <a:gd name="T48" fmla="*/ 948 w 2612"/>
                  <a:gd name="T49" fmla="*/ 128 h 1197"/>
                  <a:gd name="T50" fmla="*/ 1088 w 2612"/>
                  <a:gd name="T51" fmla="*/ 58 h 1197"/>
                  <a:gd name="T52" fmla="*/ 1123 w 2612"/>
                  <a:gd name="T53" fmla="*/ 50 h 1197"/>
                  <a:gd name="T54" fmla="*/ 1179 w 2612"/>
                  <a:gd name="T55" fmla="*/ 29 h 1197"/>
                  <a:gd name="T56" fmla="*/ 1123 w 2612"/>
                  <a:gd name="T57" fmla="*/ 50 h 1197"/>
                  <a:gd name="T58" fmla="*/ 1274 w 2612"/>
                  <a:gd name="T59" fmla="*/ 9 h 1197"/>
                  <a:gd name="T60" fmla="*/ 1310 w 2612"/>
                  <a:gd name="T61" fmla="*/ 9 h 1197"/>
                  <a:gd name="T62" fmla="*/ 1358 w 2612"/>
                  <a:gd name="T63" fmla="*/ 1 h 1197"/>
                  <a:gd name="T64" fmla="*/ 1411 w 2612"/>
                  <a:gd name="T65" fmla="*/ 4 h 1197"/>
                  <a:gd name="T66" fmla="*/ 1463 w 2612"/>
                  <a:gd name="T67" fmla="*/ 2 h 1197"/>
                  <a:gd name="T68" fmla="*/ 1501 w 2612"/>
                  <a:gd name="T69" fmla="*/ 10 h 1197"/>
                  <a:gd name="T70" fmla="*/ 1541 w 2612"/>
                  <a:gd name="T71" fmla="*/ 12 h 1197"/>
                  <a:gd name="T72" fmla="*/ 1619 w 2612"/>
                  <a:gd name="T73" fmla="*/ 34 h 1197"/>
                  <a:gd name="T74" fmla="*/ 1620 w 2612"/>
                  <a:gd name="T75" fmla="*/ 30 h 1197"/>
                  <a:gd name="T76" fmla="*/ 1723 w 2612"/>
                  <a:gd name="T77" fmla="*/ 69 h 1197"/>
                  <a:gd name="T78" fmla="*/ 1689 w 2612"/>
                  <a:gd name="T79" fmla="*/ 52 h 1197"/>
                  <a:gd name="T80" fmla="*/ 1830 w 2612"/>
                  <a:gd name="T81" fmla="*/ 119 h 1197"/>
                  <a:gd name="T82" fmla="*/ 1776 w 2612"/>
                  <a:gd name="T83" fmla="*/ 92 h 1197"/>
                  <a:gd name="T84" fmla="*/ 1915 w 2612"/>
                  <a:gd name="T85" fmla="*/ 164 h 1197"/>
                  <a:gd name="T86" fmla="*/ 1943 w 2612"/>
                  <a:gd name="T87" fmla="*/ 187 h 1197"/>
                  <a:gd name="T88" fmla="*/ 1986 w 2612"/>
                  <a:gd name="T89" fmla="*/ 212 h 1197"/>
                  <a:gd name="T90" fmla="*/ 2036 w 2612"/>
                  <a:gd name="T91" fmla="*/ 254 h 1197"/>
                  <a:gd name="T92" fmla="*/ 2038 w 2612"/>
                  <a:gd name="T93" fmla="*/ 251 h 1197"/>
                  <a:gd name="T94" fmla="*/ 2140 w 2612"/>
                  <a:gd name="T95" fmla="*/ 343 h 1197"/>
                  <a:gd name="T96" fmla="*/ 2098 w 2612"/>
                  <a:gd name="T97" fmla="*/ 301 h 1197"/>
                  <a:gd name="T98" fmla="*/ 2213 w 2612"/>
                  <a:gd name="T99" fmla="*/ 407 h 1197"/>
                  <a:gd name="T100" fmla="*/ 2244 w 2612"/>
                  <a:gd name="T101" fmla="*/ 445 h 1197"/>
                  <a:gd name="T102" fmla="*/ 2247 w 2612"/>
                  <a:gd name="T103" fmla="*/ 442 h 1197"/>
                  <a:gd name="T104" fmla="*/ 2341 w 2612"/>
                  <a:gd name="T105" fmla="*/ 551 h 1197"/>
                  <a:gd name="T106" fmla="*/ 2364 w 2612"/>
                  <a:gd name="T107" fmla="*/ 578 h 1197"/>
                  <a:gd name="T108" fmla="*/ 2403 w 2612"/>
                  <a:gd name="T109" fmla="*/ 620 h 1197"/>
                  <a:gd name="T110" fmla="*/ 2426 w 2612"/>
                  <a:gd name="T111" fmla="*/ 655 h 1197"/>
                  <a:gd name="T112" fmla="*/ 2430 w 2612"/>
                  <a:gd name="T113" fmla="*/ 653 h 1197"/>
                  <a:gd name="T114" fmla="*/ 2519 w 2612"/>
                  <a:gd name="T115" fmla="*/ 778 h 1197"/>
                  <a:gd name="T116" fmla="*/ 2540 w 2612"/>
                  <a:gd name="T117" fmla="*/ 807 h 1197"/>
                  <a:gd name="T118" fmla="*/ 2543 w 2612"/>
                  <a:gd name="T119" fmla="*/ 805 h 1197"/>
                  <a:gd name="T120" fmla="*/ 2598 w 2612"/>
                  <a:gd name="T121" fmla="*/ 884 h 1197"/>
                  <a:gd name="T122" fmla="*/ 31 w 2612"/>
                  <a:gd name="T123" fmla="*/ 1143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12" h="1197">
                    <a:moveTo>
                      <a:pt x="53" y="1114"/>
                    </a:moveTo>
                    <a:lnTo>
                      <a:pt x="56" y="1109"/>
                    </a:lnTo>
                    <a:lnTo>
                      <a:pt x="82" y="1066"/>
                    </a:lnTo>
                    <a:lnTo>
                      <a:pt x="84" y="1063"/>
                    </a:lnTo>
                    <a:lnTo>
                      <a:pt x="81" y="1061"/>
                    </a:lnTo>
                    <a:lnTo>
                      <a:pt x="78" y="1065"/>
                    </a:lnTo>
                    <a:lnTo>
                      <a:pt x="53" y="1107"/>
                    </a:lnTo>
                    <a:lnTo>
                      <a:pt x="50" y="1112"/>
                    </a:lnTo>
                    <a:lnTo>
                      <a:pt x="53" y="1114"/>
                    </a:lnTo>
                    <a:close/>
                    <a:moveTo>
                      <a:pt x="103" y="1032"/>
                    </a:moveTo>
                    <a:lnTo>
                      <a:pt x="108" y="1025"/>
                    </a:lnTo>
                    <a:lnTo>
                      <a:pt x="134" y="984"/>
                    </a:lnTo>
                    <a:lnTo>
                      <a:pt x="136" y="981"/>
                    </a:lnTo>
                    <a:lnTo>
                      <a:pt x="132" y="979"/>
                    </a:lnTo>
                    <a:lnTo>
                      <a:pt x="131" y="982"/>
                    </a:lnTo>
                    <a:lnTo>
                      <a:pt x="105" y="1023"/>
                    </a:lnTo>
                    <a:lnTo>
                      <a:pt x="100" y="1030"/>
                    </a:lnTo>
                    <a:lnTo>
                      <a:pt x="103" y="1032"/>
                    </a:lnTo>
                    <a:close/>
                    <a:moveTo>
                      <a:pt x="155" y="951"/>
                    </a:moveTo>
                    <a:lnTo>
                      <a:pt x="160" y="944"/>
                    </a:lnTo>
                    <a:lnTo>
                      <a:pt x="186" y="905"/>
                    </a:lnTo>
                    <a:lnTo>
                      <a:pt x="188" y="901"/>
                    </a:lnTo>
                    <a:lnTo>
                      <a:pt x="185" y="899"/>
                    </a:lnTo>
                    <a:lnTo>
                      <a:pt x="183" y="902"/>
                    </a:lnTo>
                    <a:lnTo>
                      <a:pt x="157" y="942"/>
                    </a:lnTo>
                    <a:lnTo>
                      <a:pt x="152" y="949"/>
                    </a:lnTo>
                    <a:lnTo>
                      <a:pt x="155" y="951"/>
                    </a:lnTo>
                    <a:close/>
                    <a:moveTo>
                      <a:pt x="209" y="871"/>
                    </a:moveTo>
                    <a:lnTo>
                      <a:pt x="212" y="866"/>
                    </a:lnTo>
                    <a:lnTo>
                      <a:pt x="238" y="829"/>
                    </a:lnTo>
                    <a:lnTo>
                      <a:pt x="243" y="822"/>
                    </a:lnTo>
                    <a:lnTo>
                      <a:pt x="240" y="820"/>
                    </a:lnTo>
                    <a:lnTo>
                      <a:pt x="235" y="827"/>
                    </a:lnTo>
                    <a:lnTo>
                      <a:pt x="209" y="864"/>
                    </a:lnTo>
                    <a:lnTo>
                      <a:pt x="205" y="869"/>
                    </a:lnTo>
                    <a:lnTo>
                      <a:pt x="209" y="871"/>
                    </a:lnTo>
                    <a:close/>
                    <a:moveTo>
                      <a:pt x="264" y="793"/>
                    </a:moveTo>
                    <a:lnTo>
                      <a:pt x="264" y="792"/>
                    </a:lnTo>
                    <a:lnTo>
                      <a:pt x="291" y="756"/>
                    </a:lnTo>
                    <a:lnTo>
                      <a:pt x="300" y="744"/>
                    </a:lnTo>
                    <a:lnTo>
                      <a:pt x="296" y="742"/>
                    </a:lnTo>
                    <a:lnTo>
                      <a:pt x="287" y="754"/>
                    </a:lnTo>
                    <a:lnTo>
                      <a:pt x="261" y="790"/>
                    </a:lnTo>
                    <a:lnTo>
                      <a:pt x="261" y="790"/>
                    </a:lnTo>
                    <a:lnTo>
                      <a:pt x="264" y="793"/>
                    </a:lnTo>
                    <a:close/>
                    <a:moveTo>
                      <a:pt x="321" y="715"/>
                    </a:moveTo>
                    <a:lnTo>
                      <a:pt x="343" y="687"/>
                    </a:lnTo>
                    <a:lnTo>
                      <a:pt x="358" y="668"/>
                    </a:lnTo>
                    <a:lnTo>
                      <a:pt x="355" y="665"/>
                    </a:lnTo>
                    <a:lnTo>
                      <a:pt x="340" y="684"/>
                    </a:lnTo>
                    <a:lnTo>
                      <a:pt x="318" y="713"/>
                    </a:lnTo>
                    <a:lnTo>
                      <a:pt x="321" y="715"/>
                    </a:lnTo>
                    <a:close/>
                    <a:moveTo>
                      <a:pt x="380" y="639"/>
                    </a:moveTo>
                    <a:lnTo>
                      <a:pt x="395" y="621"/>
                    </a:lnTo>
                    <a:lnTo>
                      <a:pt x="418" y="593"/>
                    </a:lnTo>
                    <a:lnTo>
                      <a:pt x="415" y="590"/>
                    </a:lnTo>
                    <a:lnTo>
                      <a:pt x="392" y="619"/>
                    </a:lnTo>
                    <a:lnTo>
                      <a:pt x="377" y="637"/>
                    </a:lnTo>
                    <a:lnTo>
                      <a:pt x="380" y="639"/>
                    </a:lnTo>
                    <a:close/>
                    <a:moveTo>
                      <a:pt x="441" y="565"/>
                    </a:moveTo>
                    <a:lnTo>
                      <a:pt x="447" y="559"/>
                    </a:lnTo>
                    <a:lnTo>
                      <a:pt x="473" y="528"/>
                    </a:lnTo>
                    <a:lnTo>
                      <a:pt x="481" y="520"/>
                    </a:lnTo>
                    <a:lnTo>
                      <a:pt x="478" y="517"/>
                    </a:lnTo>
                    <a:lnTo>
                      <a:pt x="470" y="526"/>
                    </a:lnTo>
                    <a:lnTo>
                      <a:pt x="444" y="556"/>
                    </a:lnTo>
                    <a:lnTo>
                      <a:pt x="438" y="563"/>
                    </a:lnTo>
                    <a:lnTo>
                      <a:pt x="441" y="565"/>
                    </a:lnTo>
                    <a:close/>
                    <a:moveTo>
                      <a:pt x="505" y="493"/>
                    </a:moveTo>
                    <a:lnTo>
                      <a:pt x="525" y="471"/>
                    </a:lnTo>
                    <a:lnTo>
                      <a:pt x="546" y="449"/>
                    </a:lnTo>
                    <a:lnTo>
                      <a:pt x="543" y="447"/>
                    </a:lnTo>
                    <a:lnTo>
                      <a:pt x="522" y="468"/>
                    </a:lnTo>
                    <a:lnTo>
                      <a:pt x="502" y="490"/>
                    </a:lnTo>
                    <a:lnTo>
                      <a:pt x="505" y="493"/>
                    </a:lnTo>
                    <a:close/>
                    <a:moveTo>
                      <a:pt x="571" y="423"/>
                    </a:moveTo>
                    <a:lnTo>
                      <a:pt x="577" y="417"/>
                    </a:lnTo>
                    <a:lnTo>
                      <a:pt x="603" y="391"/>
                    </a:lnTo>
                    <a:lnTo>
                      <a:pt x="614" y="381"/>
                    </a:lnTo>
                    <a:lnTo>
                      <a:pt x="611" y="378"/>
                    </a:lnTo>
                    <a:lnTo>
                      <a:pt x="601" y="388"/>
                    </a:lnTo>
                    <a:lnTo>
                      <a:pt x="574" y="414"/>
                    </a:lnTo>
                    <a:lnTo>
                      <a:pt x="568" y="421"/>
                    </a:lnTo>
                    <a:lnTo>
                      <a:pt x="571" y="423"/>
                    </a:lnTo>
                    <a:close/>
                    <a:moveTo>
                      <a:pt x="640" y="356"/>
                    </a:moveTo>
                    <a:lnTo>
                      <a:pt x="655" y="342"/>
                    </a:lnTo>
                    <a:lnTo>
                      <a:pt x="681" y="318"/>
                    </a:lnTo>
                    <a:lnTo>
                      <a:pt x="684" y="316"/>
                    </a:lnTo>
                    <a:lnTo>
                      <a:pt x="682" y="313"/>
                    </a:lnTo>
                    <a:lnTo>
                      <a:pt x="679" y="315"/>
                    </a:lnTo>
                    <a:lnTo>
                      <a:pt x="653" y="339"/>
                    </a:lnTo>
                    <a:lnTo>
                      <a:pt x="637" y="353"/>
                    </a:lnTo>
                    <a:lnTo>
                      <a:pt x="640" y="356"/>
                    </a:lnTo>
                    <a:close/>
                    <a:moveTo>
                      <a:pt x="712" y="292"/>
                    </a:moveTo>
                    <a:lnTo>
                      <a:pt x="734" y="274"/>
                    </a:lnTo>
                    <a:lnTo>
                      <a:pt x="758" y="254"/>
                    </a:lnTo>
                    <a:lnTo>
                      <a:pt x="756" y="251"/>
                    </a:lnTo>
                    <a:lnTo>
                      <a:pt x="731" y="271"/>
                    </a:lnTo>
                    <a:lnTo>
                      <a:pt x="709" y="289"/>
                    </a:lnTo>
                    <a:lnTo>
                      <a:pt x="712" y="292"/>
                    </a:lnTo>
                    <a:close/>
                    <a:moveTo>
                      <a:pt x="787" y="233"/>
                    </a:moveTo>
                    <a:lnTo>
                      <a:pt x="812" y="214"/>
                    </a:lnTo>
                    <a:lnTo>
                      <a:pt x="836" y="198"/>
                    </a:lnTo>
                    <a:lnTo>
                      <a:pt x="834" y="194"/>
                    </a:lnTo>
                    <a:lnTo>
                      <a:pt x="809" y="211"/>
                    </a:lnTo>
                    <a:lnTo>
                      <a:pt x="785" y="229"/>
                    </a:lnTo>
                    <a:lnTo>
                      <a:pt x="787" y="233"/>
                    </a:lnTo>
                    <a:close/>
                    <a:moveTo>
                      <a:pt x="865" y="177"/>
                    </a:moveTo>
                    <a:lnTo>
                      <a:pt x="890" y="162"/>
                    </a:lnTo>
                    <a:lnTo>
                      <a:pt x="916" y="146"/>
                    </a:lnTo>
                    <a:lnTo>
                      <a:pt x="917" y="146"/>
                    </a:lnTo>
                    <a:lnTo>
                      <a:pt x="915" y="142"/>
                    </a:lnTo>
                    <a:lnTo>
                      <a:pt x="914" y="142"/>
                    </a:lnTo>
                    <a:lnTo>
                      <a:pt x="888" y="159"/>
                    </a:lnTo>
                    <a:lnTo>
                      <a:pt x="864" y="174"/>
                    </a:lnTo>
                    <a:lnTo>
                      <a:pt x="865" y="177"/>
                    </a:lnTo>
                    <a:close/>
                    <a:moveTo>
                      <a:pt x="948" y="128"/>
                    </a:moveTo>
                    <a:lnTo>
                      <a:pt x="968" y="117"/>
                    </a:lnTo>
                    <a:lnTo>
                      <a:pt x="994" y="104"/>
                    </a:lnTo>
                    <a:lnTo>
                      <a:pt x="1001" y="100"/>
                    </a:lnTo>
                    <a:lnTo>
                      <a:pt x="999" y="97"/>
                    </a:lnTo>
                    <a:lnTo>
                      <a:pt x="992" y="100"/>
                    </a:lnTo>
                    <a:lnTo>
                      <a:pt x="966" y="113"/>
                    </a:lnTo>
                    <a:lnTo>
                      <a:pt x="946" y="124"/>
                    </a:lnTo>
                    <a:lnTo>
                      <a:pt x="948" y="128"/>
                    </a:lnTo>
                    <a:close/>
                    <a:moveTo>
                      <a:pt x="1034" y="85"/>
                    </a:moveTo>
                    <a:lnTo>
                      <a:pt x="1046" y="79"/>
                    </a:lnTo>
                    <a:lnTo>
                      <a:pt x="1072" y="69"/>
                    </a:lnTo>
                    <a:lnTo>
                      <a:pt x="1089" y="62"/>
                    </a:lnTo>
                    <a:lnTo>
                      <a:pt x="1088" y="58"/>
                    </a:lnTo>
                    <a:lnTo>
                      <a:pt x="1071" y="65"/>
                    </a:lnTo>
                    <a:lnTo>
                      <a:pt x="1045" y="76"/>
                    </a:lnTo>
                    <a:lnTo>
                      <a:pt x="1032" y="81"/>
                    </a:lnTo>
                    <a:lnTo>
                      <a:pt x="1034" y="85"/>
                    </a:lnTo>
                    <a:close/>
                    <a:moveTo>
                      <a:pt x="1123" y="50"/>
                    </a:moveTo>
                    <a:lnTo>
                      <a:pt x="1124" y="50"/>
                    </a:lnTo>
                    <a:lnTo>
                      <a:pt x="1150" y="41"/>
                    </a:lnTo>
                    <a:lnTo>
                      <a:pt x="1176" y="34"/>
                    </a:lnTo>
                    <a:lnTo>
                      <a:pt x="1180" y="33"/>
                    </a:lnTo>
                    <a:lnTo>
                      <a:pt x="1179" y="29"/>
                    </a:lnTo>
                    <a:lnTo>
                      <a:pt x="1175" y="30"/>
                    </a:lnTo>
                    <a:lnTo>
                      <a:pt x="1149" y="37"/>
                    </a:lnTo>
                    <a:lnTo>
                      <a:pt x="1123" y="46"/>
                    </a:lnTo>
                    <a:lnTo>
                      <a:pt x="1122" y="46"/>
                    </a:lnTo>
                    <a:lnTo>
                      <a:pt x="1123" y="50"/>
                    </a:lnTo>
                    <a:close/>
                    <a:moveTo>
                      <a:pt x="1216" y="24"/>
                    </a:moveTo>
                    <a:lnTo>
                      <a:pt x="1228" y="21"/>
                    </a:lnTo>
                    <a:lnTo>
                      <a:pt x="1255" y="16"/>
                    </a:lnTo>
                    <a:lnTo>
                      <a:pt x="1274" y="13"/>
                    </a:lnTo>
                    <a:lnTo>
                      <a:pt x="1274" y="9"/>
                    </a:lnTo>
                    <a:lnTo>
                      <a:pt x="1254" y="12"/>
                    </a:lnTo>
                    <a:lnTo>
                      <a:pt x="1228" y="17"/>
                    </a:lnTo>
                    <a:lnTo>
                      <a:pt x="1214" y="20"/>
                    </a:lnTo>
                    <a:lnTo>
                      <a:pt x="1216" y="24"/>
                    </a:lnTo>
                    <a:close/>
                    <a:moveTo>
                      <a:pt x="1310" y="9"/>
                    </a:moveTo>
                    <a:lnTo>
                      <a:pt x="1332" y="6"/>
                    </a:lnTo>
                    <a:lnTo>
                      <a:pt x="1359" y="4"/>
                    </a:lnTo>
                    <a:lnTo>
                      <a:pt x="1370" y="4"/>
                    </a:lnTo>
                    <a:lnTo>
                      <a:pt x="1370" y="0"/>
                    </a:lnTo>
                    <a:lnTo>
                      <a:pt x="1358" y="1"/>
                    </a:lnTo>
                    <a:lnTo>
                      <a:pt x="1332" y="2"/>
                    </a:lnTo>
                    <a:lnTo>
                      <a:pt x="1309" y="4"/>
                    </a:lnTo>
                    <a:lnTo>
                      <a:pt x="1310" y="9"/>
                    </a:lnTo>
                    <a:close/>
                    <a:moveTo>
                      <a:pt x="1406" y="4"/>
                    </a:moveTo>
                    <a:lnTo>
                      <a:pt x="1411" y="4"/>
                    </a:lnTo>
                    <a:lnTo>
                      <a:pt x="1436" y="5"/>
                    </a:lnTo>
                    <a:lnTo>
                      <a:pt x="1463" y="6"/>
                    </a:lnTo>
                    <a:lnTo>
                      <a:pt x="1466" y="7"/>
                    </a:lnTo>
                    <a:lnTo>
                      <a:pt x="1466" y="3"/>
                    </a:lnTo>
                    <a:lnTo>
                      <a:pt x="1463" y="2"/>
                    </a:lnTo>
                    <a:lnTo>
                      <a:pt x="1437" y="1"/>
                    </a:lnTo>
                    <a:lnTo>
                      <a:pt x="1411" y="0"/>
                    </a:lnTo>
                    <a:lnTo>
                      <a:pt x="1406" y="0"/>
                    </a:lnTo>
                    <a:lnTo>
                      <a:pt x="1406" y="4"/>
                    </a:lnTo>
                    <a:close/>
                    <a:moveTo>
                      <a:pt x="1501" y="10"/>
                    </a:moveTo>
                    <a:lnTo>
                      <a:pt x="1515" y="12"/>
                    </a:lnTo>
                    <a:lnTo>
                      <a:pt x="1541" y="16"/>
                    </a:lnTo>
                    <a:lnTo>
                      <a:pt x="1560" y="20"/>
                    </a:lnTo>
                    <a:lnTo>
                      <a:pt x="1561" y="16"/>
                    </a:lnTo>
                    <a:lnTo>
                      <a:pt x="1541" y="12"/>
                    </a:lnTo>
                    <a:lnTo>
                      <a:pt x="1515" y="8"/>
                    </a:lnTo>
                    <a:lnTo>
                      <a:pt x="1502" y="7"/>
                    </a:lnTo>
                    <a:lnTo>
                      <a:pt x="1501" y="10"/>
                    </a:lnTo>
                    <a:close/>
                    <a:moveTo>
                      <a:pt x="1596" y="28"/>
                    </a:moveTo>
                    <a:lnTo>
                      <a:pt x="1619" y="34"/>
                    </a:lnTo>
                    <a:lnTo>
                      <a:pt x="1645" y="42"/>
                    </a:lnTo>
                    <a:lnTo>
                      <a:pt x="1654" y="44"/>
                    </a:lnTo>
                    <a:lnTo>
                      <a:pt x="1655" y="41"/>
                    </a:lnTo>
                    <a:lnTo>
                      <a:pt x="1646" y="38"/>
                    </a:lnTo>
                    <a:lnTo>
                      <a:pt x="1620" y="30"/>
                    </a:lnTo>
                    <a:lnTo>
                      <a:pt x="1596" y="24"/>
                    </a:lnTo>
                    <a:lnTo>
                      <a:pt x="1596" y="28"/>
                    </a:lnTo>
                    <a:close/>
                    <a:moveTo>
                      <a:pt x="1687" y="56"/>
                    </a:moveTo>
                    <a:lnTo>
                      <a:pt x="1697" y="59"/>
                    </a:lnTo>
                    <a:lnTo>
                      <a:pt x="1723" y="69"/>
                    </a:lnTo>
                    <a:lnTo>
                      <a:pt x="1743" y="78"/>
                    </a:lnTo>
                    <a:lnTo>
                      <a:pt x="1745" y="74"/>
                    </a:lnTo>
                    <a:lnTo>
                      <a:pt x="1725" y="65"/>
                    </a:lnTo>
                    <a:lnTo>
                      <a:pt x="1698" y="55"/>
                    </a:lnTo>
                    <a:lnTo>
                      <a:pt x="1689" y="52"/>
                    </a:lnTo>
                    <a:lnTo>
                      <a:pt x="1687" y="56"/>
                    </a:lnTo>
                    <a:close/>
                    <a:moveTo>
                      <a:pt x="1776" y="92"/>
                    </a:moveTo>
                    <a:lnTo>
                      <a:pt x="1801" y="104"/>
                    </a:lnTo>
                    <a:lnTo>
                      <a:pt x="1827" y="118"/>
                    </a:lnTo>
                    <a:lnTo>
                      <a:pt x="1830" y="119"/>
                    </a:lnTo>
                    <a:lnTo>
                      <a:pt x="1832" y="115"/>
                    </a:lnTo>
                    <a:lnTo>
                      <a:pt x="1829" y="114"/>
                    </a:lnTo>
                    <a:lnTo>
                      <a:pt x="1803" y="101"/>
                    </a:lnTo>
                    <a:lnTo>
                      <a:pt x="1778" y="89"/>
                    </a:lnTo>
                    <a:lnTo>
                      <a:pt x="1776" y="92"/>
                    </a:lnTo>
                    <a:close/>
                    <a:moveTo>
                      <a:pt x="1861" y="136"/>
                    </a:moveTo>
                    <a:lnTo>
                      <a:pt x="1879" y="147"/>
                    </a:lnTo>
                    <a:lnTo>
                      <a:pt x="1905" y="163"/>
                    </a:lnTo>
                    <a:lnTo>
                      <a:pt x="1913" y="168"/>
                    </a:lnTo>
                    <a:lnTo>
                      <a:pt x="1915" y="164"/>
                    </a:lnTo>
                    <a:lnTo>
                      <a:pt x="1907" y="159"/>
                    </a:lnTo>
                    <a:lnTo>
                      <a:pt x="1881" y="143"/>
                    </a:lnTo>
                    <a:lnTo>
                      <a:pt x="1864" y="133"/>
                    </a:lnTo>
                    <a:lnTo>
                      <a:pt x="1861" y="136"/>
                    </a:lnTo>
                    <a:close/>
                    <a:moveTo>
                      <a:pt x="1943" y="187"/>
                    </a:moveTo>
                    <a:lnTo>
                      <a:pt x="1957" y="197"/>
                    </a:lnTo>
                    <a:lnTo>
                      <a:pt x="1983" y="215"/>
                    </a:lnTo>
                    <a:lnTo>
                      <a:pt x="1992" y="222"/>
                    </a:lnTo>
                    <a:lnTo>
                      <a:pt x="1995" y="218"/>
                    </a:lnTo>
                    <a:lnTo>
                      <a:pt x="1986" y="212"/>
                    </a:lnTo>
                    <a:lnTo>
                      <a:pt x="1960" y="194"/>
                    </a:lnTo>
                    <a:lnTo>
                      <a:pt x="1945" y="184"/>
                    </a:lnTo>
                    <a:lnTo>
                      <a:pt x="1943" y="187"/>
                    </a:lnTo>
                    <a:close/>
                    <a:moveTo>
                      <a:pt x="2021" y="243"/>
                    </a:moveTo>
                    <a:lnTo>
                      <a:pt x="2036" y="254"/>
                    </a:lnTo>
                    <a:lnTo>
                      <a:pt x="2062" y="275"/>
                    </a:lnTo>
                    <a:lnTo>
                      <a:pt x="2068" y="281"/>
                    </a:lnTo>
                    <a:lnTo>
                      <a:pt x="2071" y="277"/>
                    </a:lnTo>
                    <a:lnTo>
                      <a:pt x="2064" y="272"/>
                    </a:lnTo>
                    <a:lnTo>
                      <a:pt x="2038" y="251"/>
                    </a:lnTo>
                    <a:lnTo>
                      <a:pt x="2023" y="240"/>
                    </a:lnTo>
                    <a:lnTo>
                      <a:pt x="2021" y="243"/>
                    </a:lnTo>
                    <a:close/>
                    <a:moveTo>
                      <a:pt x="2095" y="304"/>
                    </a:moveTo>
                    <a:lnTo>
                      <a:pt x="2114" y="319"/>
                    </a:lnTo>
                    <a:lnTo>
                      <a:pt x="2140" y="343"/>
                    </a:lnTo>
                    <a:lnTo>
                      <a:pt x="2140" y="344"/>
                    </a:lnTo>
                    <a:lnTo>
                      <a:pt x="2143" y="340"/>
                    </a:lnTo>
                    <a:lnTo>
                      <a:pt x="2142" y="340"/>
                    </a:lnTo>
                    <a:lnTo>
                      <a:pt x="2116" y="316"/>
                    </a:lnTo>
                    <a:lnTo>
                      <a:pt x="2098" y="301"/>
                    </a:lnTo>
                    <a:lnTo>
                      <a:pt x="2095" y="304"/>
                    </a:lnTo>
                    <a:close/>
                    <a:moveTo>
                      <a:pt x="2167" y="368"/>
                    </a:moveTo>
                    <a:lnTo>
                      <a:pt x="2192" y="392"/>
                    </a:lnTo>
                    <a:lnTo>
                      <a:pt x="2210" y="410"/>
                    </a:lnTo>
                    <a:lnTo>
                      <a:pt x="2213" y="407"/>
                    </a:lnTo>
                    <a:lnTo>
                      <a:pt x="2195" y="389"/>
                    </a:lnTo>
                    <a:lnTo>
                      <a:pt x="2170" y="365"/>
                    </a:lnTo>
                    <a:lnTo>
                      <a:pt x="2167" y="368"/>
                    </a:lnTo>
                    <a:close/>
                    <a:moveTo>
                      <a:pt x="2235" y="436"/>
                    </a:moveTo>
                    <a:lnTo>
                      <a:pt x="2244" y="445"/>
                    </a:lnTo>
                    <a:lnTo>
                      <a:pt x="2270" y="472"/>
                    </a:lnTo>
                    <a:lnTo>
                      <a:pt x="2276" y="479"/>
                    </a:lnTo>
                    <a:lnTo>
                      <a:pt x="2279" y="477"/>
                    </a:lnTo>
                    <a:lnTo>
                      <a:pt x="2273" y="469"/>
                    </a:lnTo>
                    <a:lnTo>
                      <a:pt x="2247" y="442"/>
                    </a:lnTo>
                    <a:lnTo>
                      <a:pt x="2238" y="433"/>
                    </a:lnTo>
                    <a:lnTo>
                      <a:pt x="2235" y="436"/>
                    </a:lnTo>
                    <a:close/>
                    <a:moveTo>
                      <a:pt x="2301" y="506"/>
                    </a:moveTo>
                    <a:lnTo>
                      <a:pt x="2322" y="530"/>
                    </a:lnTo>
                    <a:lnTo>
                      <a:pt x="2341" y="551"/>
                    </a:lnTo>
                    <a:lnTo>
                      <a:pt x="2344" y="548"/>
                    </a:lnTo>
                    <a:lnTo>
                      <a:pt x="2325" y="527"/>
                    </a:lnTo>
                    <a:lnTo>
                      <a:pt x="2304" y="503"/>
                    </a:lnTo>
                    <a:lnTo>
                      <a:pt x="2301" y="506"/>
                    </a:lnTo>
                    <a:close/>
                    <a:moveTo>
                      <a:pt x="2364" y="578"/>
                    </a:moveTo>
                    <a:lnTo>
                      <a:pt x="2374" y="591"/>
                    </a:lnTo>
                    <a:lnTo>
                      <a:pt x="2400" y="622"/>
                    </a:lnTo>
                    <a:lnTo>
                      <a:pt x="2402" y="625"/>
                    </a:lnTo>
                    <a:lnTo>
                      <a:pt x="2405" y="622"/>
                    </a:lnTo>
                    <a:lnTo>
                      <a:pt x="2403" y="620"/>
                    </a:lnTo>
                    <a:lnTo>
                      <a:pt x="2377" y="588"/>
                    </a:lnTo>
                    <a:lnTo>
                      <a:pt x="2367" y="576"/>
                    </a:lnTo>
                    <a:lnTo>
                      <a:pt x="2364" y="578"/>
                    </a:lnTo>
                    <a:close/>
                    <a:moveTo>
                      <a:pt x="2425" y="653"/>
                    </a:moveTo>
                    <a:lnTo>
                      <a:pt x="2426" y="655"/>
                    </a:lnTo>
                    <a:lnTo>
                      <a:pt x="2453" y="689"/>
                    </a:lnTo>
                    <a:lnTo>
                      <a:pt x="2462" y="701"/>
                    </a:lnTo>
                    <a:lnTo>
                      <a:pt x="2465" y="698"/>
                    </a:lnTo>
                    <a:lnTo>
                      <a:pt x="2456" y="686"/>
                    </a:lnTo>
                    <a:lnTo>
                      <a:pt x="2430" y="653"/>
                    </a:lnTo>
                    <a:lnTo>
                      <a:pt x="2428" y="651"/>
                    </a:lnTo>
                    <a:lnTo>
                      <a:pt x="2425" y="653"/>
                    </a:lnTo>
                    <a:close/>
                    <a:moveTo>
                      <a:pt x="2483" y="729"/>
                    </a:moveTo>
                    <a:lnTo>
                      <a:pt x="2504" y="758"/>
                    </a:lnTo>
                    <a:lnTo>
                      <a:pt x="2519" y="778"/>
                    </a:lnTo>
                    <a:lnTo>
                      <a:pt x="2522" y="775"/>
                    </a:lnTo>
                    <a:lnTo>
                      <a:pt x="2508" y="756"/>
                    </a:lnTo>
                    <a:lnTo>
                      <a:pt x="2487" y="727"/>
                    </a:lnTo>
                    <a:lnTo>
                      <a:pt x="2483" y="729"/>
                    </a:lnTo>
                    <a:close/>
                    <a:moveTo>
                      <a:pt x="2540" y="807"/>
                    </a:moveTo>
                    <a:lnTo>
                      <a:pt x="2557" y="830"/>
                    </a:lnTo>
                    <a:lnTo>
                      <a:pt x="2575" y="856"/>
                    </a:lnTo>
                    <a:lnTo>
                      <a:pt x="2578" y="854"/>
                    </a:lnTo>
                    <a:lnTo>
                      <a:pt x="2560" y="828"/>
                    </a:lnTo>
                    <a:lnTo>
                      <a:pt x="2543" y="805"/>
                    </a:lnTo>
                    <a:lnTo>
                      <a:pt x="2540" y="807"/>
                    </a:lnTo>
                    <a:close/>
                    <a:moveTo>
                      <a:pt x="2595" y="886"/>
                    </a:moveTo>
                    <a:lnTo>
                      <a:pt x="2609" y="906"/>
                    </a:lnTo>
                    <a:lnTo>
                      <a:pt x="2612" y="904"/>
                    </a:lnTo>
                    <a:lnTo>
                      <a:pt x="2598" y="884"/>
                    </a:lnTo>
                    <a:lnTo>
                      <a:pt x="2595" y="886"/>
                    </a:lnTo>
                    <a:close/>
                    <a:moveTo>
                      <a:pt x="4" y="1197"/>
                    </a:moveTo>
                    <a:lnTo>
                      <a:pt x="30" y="1152"/>
                    </a:lnTo>
                    <a:lnTo>
                      <a:pt x="34" y="1145"/>
                    </a:lnTo>
                    <a:lnTo>
                      <a:pt x="31" y="1143"/>
                    </a:lnTo>
                    <a:lnTo>
                      <a:pt x="26" y="1150"/>
                    </a:lnTo>
                    <a:lnTo>
                      <a:pt x="0" y="1195"/>
                    </a:lnTo>
                    <a:lnTo>
                      <a:pt x="4" y="1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16">
                <a:extLst>
                  <a:ext uri="{FF2B5EF4-FFF2-40B4-BE49-F238E27FC236}">
                    <a16:creationId xmlns:a16="http://schemas.microsoft.com/office/drawing/2014/main" id="{2B922DD2-F6D3-BB81-B80D-3123F69D52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5" y="2321"/>
                <a:ext cx="52" cy="53"/>
              </a:xfrm>
              <a:custGeom>
                <a:avLst/>
                <a:gdLst>
                  <a:gd name="T0" fmla="*/ 69 w 139"/>
                  <a:gd name="T1" fmla="*/ 11 h 139"/>
                  <a:gd name="T2" fmla="*/ 128 w 139"/>
                  <a:gd name="T3" fmla="*/ 69 h 139"/>
                  <a:gd name="T4" fmla="*/ 128 w 139"/>
                  <a:gd name="T5" fmla="*/ 69 h 139"/>
                  <a:gd name="T6" fmla="*/ 69 w 139"/>
                  <a:gd name="T7" fmla="*/ 128 h 139"/>
                  <a:gd name="T8" fmla="*/ 11 w 139"/>
                  <a:gd name="T9" fmla="*/ 69 h 139"/>
                  <a:gd name="T10" fmla="*/ 69 w 139"/>
                  <a:gd name="T11" fmla="*/ 11 h 139"/>
                  <a:gd name="T12" fmla="*/ 69 w 139"/>
                  <a:gd name="T13" fmla="*/ 0 h 139"/>
                  <a:gd name="T14" fmla="*/ 0 w 139"/>
                  <a:gd name="T15" fmla="*/ 69 h 139"/>
                  <a:gd name="T16" fmla="*/ 69 w 139"/>
                  <a:gd name="T17" fmla="*/ 139 h 139"/>
                  <a:gd name="T18" fmla="*/ 139 w 139"/>
                  <a:gd name="T19" fmla="*/ 69 h 139"/>
                  <a:gd name="T20" fmla="*/ 139 w 139"/>
                  <a:gd name="T21" fmla="*/ 69 h 139"/>
                  <a:gd name="T22" fmla="*/ 69 w 139"/>
                  <a:gd name="T2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39">
                    <a:moveTo>
                      <a:pt x="69" y="11"/>
                    </a:moveTo>
                    <a:cubicBezTo>
                      <a:pt x="102" y="11"/>
                      <a:pt x="128" y="37"/>
                      <a:pt x="128" y="69"/>
                    </a:cubicBezTo>
                    <a:lnTo>
                      <a:pt x="128" y="69"/>
                    </a:lnTo>
                    <a:cubicBezTo>
                      <a:pt x="128" y="102"/>
                      <a:pt x="102" y="128"/>
                      <a:pt x="69" y="128"/>
                    </a:cubicBezTo>
                    <a:cubicBezTo>
                      <a:pt x="37" y="128"/>
                      <a:pt x="11" y="102"/>
                      <a:pt x="11" y="69"/>
                    </a:cubicBezTo>
                    <a:cubicBezTo>
                      <a:pt x="11" y="37"/>
                      <a:pt x="37" y="11"/>
                      <a:pt x="69" y="11"/>
                    </a:cubicBezTo>
                    <a:close/>
                    <a:moveTo>
                      <a:pt x="69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8"/>
                      <a:pt x="31" y="139"/>
                      <a:pt x="69" y="139"/>
                    </a:cubicBezTo>
                    <a:cubicBezTo>
                      <a:pt x="108" y="139"/>
                      <a:pt x="139" y="108"/>
                      <a:pt x="139" y="69"/>
                    </a:cubicBezTo>
                    <a:lnTo>
                      <a:pt x="139" y="69"/>
                    </a:lnTo>
                    <a:cubicBezTo>
                      <a:pt x="139" y="31"/>
                      <a:pt x="108" y="0"/>
                      <a:pt x="69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7">
                <a:extLst>
                  <a:ext uri="{FF2B5EF4-FFF2-40B4-BE49-F238E27FC236}">
                    <a16:creationId xmlns:a16="http://schemas.microsoft.com/office/drawing/2014/main" id="{1C31C14D-0E7E-E16F-F1DB-2FDD0D04C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5" y="2209"/>
                <a:ext cx="53" cy="53"/>
              </a:xfrm>
              <a:custGeom>
                <a:avLst/>
                <a:gdLst>
                  <a:gd name="T0" fmla="*/ 70 w 139"/>
                  <a:gd name="T1" fmla="*/ 11 h 139"/>
                  <a:gd name="T2" fmla="*/ 128 w 139"/>
                  <a:gd name="T3" fmla="*/ 69 h 139"/>
                  <a:gd name="T4" fmla="*/ 128 w 139"/>
                  <a:gd name="T5" fmla="*/ 69 h 139"/>
                  <a:gd name="T6" fmla="*/ 70 w 139"/>
                  <a:gd name="T7" fmla="*/ 128 h 139"/>
                  <a:gd name="T8" fmla="*/ 11 w 139"/>
                  <a:gd name="T9" fmla="*/ 69 h 139"/>
                  <a:gd name="T10" fmla="*/ 70 w 139"/>
                  <a:gd name="T11" fmla="*/ 11 h 139"/>
                  <a:gd name="T12" fmla="*/ 70 w 139"/>
                  <a:gd name="T13" fmla="*/ 0 h 139"/>
                  <a:gd name="T14" fmla="*/ 0 w 139"/>
                  <a:gd name="T15" fmla="*/ 69 h 139"/>
                  <a:gd name="T16" fmla="*/ 70 w 139"/>
                  <a:gd name="T17" fmla="*/ 139 h 139"/>
                  <a:gd name="T18" fmla="*/ 139 w 139"/>
                  <a:gd name="T19" fmla="*/ 69 h 139"/>
                  <a:gd name="T20" fmla="*/ 139 w 139"/>
                  <a:gd name="T21" fmla="*/ 69 h 139"/>
                  <a:gd name="T22" fmla="*/ 70 w 139"/>
                  <a:gd name="T2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39">
                    <a:moveTo>
                      <a:pt x="70" y="11"/>
                    </a:moveTo>
                    <a:cubicBezTo>
                      <a:pt x="102" y="11"/>
                      <a:pt x="128" y="37"/>
                      <a:pt x="128" y="69"/>
                    </a:cubicBezTo>
                    <a:lnTo>
                      <a:pt x="128" y="69"/>
                    </a:lnTo>
                    <a:cubicBezTo>
                      <a:pt x="128" y="102"/>
                      <a:pt x="102" y="128"/>
                      <a:pt x="70" y="128"/>
                    </a:cubicBezTo>
                    <a:cubicBezTo>
                      <a:pt x="37" y="128"/>
                      <a:pt x="11" y="102"/>
                      <a:pt x="11" y="69"/>
                    </a:cubicBezTo>
                    <a:cubicBezTo>
                      <a:pt x="11" y="37"/>
                      <a:pt x="37" y="11"/>
                      <a:pt x="70" y="11"/>
                    </a:cubicBezTo>
                    <a:close/>
                    <a:moveTo>
                      <a:pt x="70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7"/>
                      <a:pt x="31" y="139"/>
                      <a:pt x="70" y="139"/>
                    </a:cubicBezTo>
                    <a:cubicBezTo>
                      <a:pt x="108" y="139"/>
                      <a:pt x="139" y="107"/>
                      <a:pt x="139" y="69"/>
                    </a:cubicBezTo>
                    <a:lnTo>
                      <a:pt x="139" y="69"/>
                    </a:lnTo>
                    <a:cubicBezTo>
                      <a:pt x="139" y="31"/>
                      <a:pt x="108" y="0"/>
                      <a:pt x="7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8">
                <a:extLst>
                  <a:ext uri="{FF2B5EF4-FFF2-40B4-BE49-F238E27FC236}">
                    <a16:creationId xmlns:a16="http://schemas.microsoft.com/office/drawing/2014/main" id="{5D8DFCF6-7C6B-21DE-5037-736A0B42B3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6" y="2133"/>
                <a:ext cx="52" cy="52"/>
              </a:xfrm>
              <a:custGeom>
                <a:avLst/>
                <a:gdLst>
                  <a:gd name="T0" fmla="*/ 69 w 138"/>
                  <a:gd name="T1" fmla="*/ 11 h 139"/>
                  <a:gd name="T2" fmla="*/ 128 w 138"/>
                  <a:gd name="T3" fmla="*/ 69 h 139"/>
                  <a:gd name="T4" fmla="*/ 128 w 138"/>
                  <a:gd name="T5" fmla="*/ 69 h 139"/>
                  <a:gd name="T6" fmla="*/ 69 w 138"/>
                  <a:gd name="T7" fmla="*/ 128 h 139"/>
                  <a:gd name="T8" fmla="*/ 10 w 138"/>
                  <a:gd name="T9" fmla="*/ 69 h 139"/>
                  <a:gd name="T10" fmla="*/ 69 w 138"/>
                  <a:gd name="T11" fmla="*/ 11 h 139"/>
                  <a:gd name="T12" fmla="*/ 69 w 138"/>
                  <a:gd name="T13" fmla="*/ 0 h 139"/>
                  <a:gd name="T14" fmla="*/ 0 w 138"/>
                  <a:gd name="T15" fmla="*/ 69 h 139"/>
                  <a:gd name="T16" fmla="*/ 69 w 138"/>
                  <a:gd name="T17" fmla="*/ 139 h 139"/>
                  <a:gd name="T18" fmla="*/ 138 w 138"/>
                  <a:gd name="T19" fmla="*/ 69 h 139"/>
                  <a:gd name="T20" fmla="*/ 138 w 138"/>
                  <a:gd name="T21" fmla="*/ 69 h 139"/>
                  <a:gd name="T22" fmla="*/ 69 w 138"/>
                  <a:gd name="T2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39">
                    <a:moveTo>
                      <a:pt x="69" y="11"/>
                    </a:moveTo>
                    <a:cubicBezTo>
                      <a:pt x="101" y="11"/>
                      <a:pt x="128" y="37"/>
                      <a:pt x="128" y="69"/>
                    </a:cubicBezTo>
                    <a:lnTo>
                      <a:pt x="128" y="69"/>
                    </a:lnTo>
                    <a:cubicBezTo>
                      <a:pt x="128" y="102"/>
                      <a:pt x="101" y="128"/>
                      <a:pt x="69" y="128"/>
                    </a:cubicBezTo>
                    <a:cubicBezTo>
                      <a:pt x="37" y="128"/>
                      <a:pt x="10" y="102"/>
                      <a:pt x="10" y="69"/>
                    </a:cubicBezTo>
                    <a:cubicBezTo>
                      <a:pt x="10" y="37"/>
                      <a:pt x="37" y="11"/>
                      <a:pt x="69" y="11"/>
                    </a:cubicBezTo>
                    <a:close/>
                    <a:moveTo>
                      <a:pt x="69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8"/>
                      <a:pt x="31" y="139"/>
                      <a:pt x="69" y="139"/>
                    </a:cubicBezTo>
                    <a:cubicBezTo>
                      <a:pt x="107" y="139"/>
                      <a:pt x="138" y="108"/>
                      <a:pt x="138" y="69"/>
                    </a:cubicBezTo>
                    <a:lnTo>
                      <a:pt x="138" y="69"/>
                    </a:lnTo>
                    <a:cubicBezTo>
                      <a:pt x="138" y="31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9">
                <a:extLst>
                  <a:ext uri="{FF2B5EF4-FFF2-40B4-BE49-F238E27FC236}">
                    <a16:creationId xmlns:a16="http://schemas.microsoft.com/office/drawing/2014/main" id="{4B6F6662-49BA-448F-279E-B8F3BCB77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7" y="2100"/>
                <a:ext cx="52" cy="51"/>
              </a:xfrm>
              <a:custGeom>
                <a:avLst/>
                <a:gdLst>
                  <a:gd name="T0" fmla="*/ 69 w 139"/>
                  <a:gd name="T1" fmla="*/ 10 h 138"/>
                  <a:gd name="T2" fmla="*/ 128 w 139"/>
                  <a:gd name="T3" fmla="*/ 69 h 138"/>
                  <a:gd name="T4" fmla="*/ 128 w 139"/>
                  <a:gd name="T5" fmla="*/ 69 h 138"/>
                  <a:gd name="T6" fmla="*/ 69 w 139"/>
                  <a:gd name="T7" fmla="*/ 128 h 138"/>
                  <a:gd name="T8" fmla="*/ 11 w 139"/>
                  <a:gd name="T9" fmla="*/ 69 h 138"/>
                  <a:gd name="T10" fmla="*/ 69 w 139"/>
                  <a:gd name="T11" fmla="*/ 10 h 138"/>
                  <a:gd name="T12" fmla="*/ 69 w 139"/>
                  <a:gd name="T13" fmla="*/ 0 h 138"/>
                  <a:gd name="T14" fmla="*/ 0 w 139"/>
                  <a:gd name="T15" fmla="*/ 69 h 138"/>
                  <a:gd name="T16" fmla="*/ 69 w 139"/>
                  <a:gd name="T17" fmla="*/ 138 h 138"/>
                  <a:gd name="T18" fmla="*/ 139 w 139"/>
                  <a:gd name="T19" fmla="*/ 69 h 138"/>
                  <a:gd name="T20" fmla="*/ 139 w 139"/>
                  <a:gd name="T21" fmla="*/ 69 h 138"/>
                  <a:gd name="T22" fmla="*/ 69 w 139"/>
                  <a:gd name="T2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38">
                    <a:moveTo>
                      <a:pt x="69" y="10"/>
                    </a:moveTo>
                    <a:cubicBezTo>
                      <a:pt x="102" y="10"/>
                      <a:pt x="128" y="37"/>
                      <a:pt x="128" y="69"/>
                    </a:cubicBezTo>
                    <a:lnTo>
                      <a:pt x="128" y="69"/>
                    </a:lnTo>
                    <a:cubicBezTo>
                      <a:pt x="128" y="101"/>
                      <a:pt x="102" y="128"/>
                      <a:pt x="69" y="128"/>
                    </a:cubicBezTo>
                    <a:cubicBezTo>
                      <a:pt x="37" y="128"/>
                      <a:pt x="11" y="101"/>
                      <a:pt x="11" y="69"/>
                    </a:cubicBezTo>
                    <a:cubicBezTo>
                      <a:pt x="11" y="37"/>
                      <a:pt x="37" y="10"/>
                      <a:pt x="69" y="10"/>
                    </a:cubicBezTo>
                    <a:close/>
                    <a:moveTo>
                      <a:pt x="69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7"/>
                      <a:pt x="31" y="138"/>
                      <a:pt x="69" y="138"/>
                    </a:cubicBezTo>
                    <a:cubicBezTo>
                      <a:pt x="108" y="138"/>
                      <a:pt x="139" y="107"/>
                      <a:pt x="139" y="69"/>
                    </a:cubicBezTo>
                    <a:lnTo>
                      <a:pt x="139" y="69"/>
                    </a:lnTo>
                    <a:cubicBezTo>
                      <a:pt x="139" y="31"/>
                      <a:pt x="108" y="0"/>
                      <a:pt x="69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0">
                <a:extLst>
                  <a:ext uri="{FF2B5EF4-FFF2-40B4-BE49-F238E27FC236}">
                    <a16:creationId xmlns:a16="http://schemas.microsoft.com/office/drawing/2014/main" id="{0D52B7DD-3ED8-AC7B-46B0-C5737C81C6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8" y="2112"/>
                <a:ext cx="52" cy="52"/>
              </a:xfrm>
              <a:custGeom>
                <a:avLst/>
                <a:gdLst>
                  <a:gd name="T0" fmla="*/ 69 w 138"/>
                  <a:gd name="T1" fmla="*/ 11 h 139"/>
                  <a:gd name="T2" fmla="*/ 128 w 138"/>
                  <a:gd name="T3" fmla="*/ 69 h 139"/>
                  <a:gd name="T4" fmla="*/ 128 w 138"/>
                  <a:gd name="T5" fmla="*/ 69 h 139"/>
                  <a:gd name="T6" fmla="*/ 69 w 138"/>
                  <a:gd name="T7" fmla="*/ 128 h 139"/>
                  <a:gd name="T8" fmla="*/ 10 w 138"/>
                  <a:gd name="T9" fmla="*/ 69 h 139"/>
                  <a:gd name="T10" fmla="*/ 69 w 138"/>
                  <a:gd name="T11" fmla="*/ 11 h 139"/>
                  <a:gd name="T12" fmla="*/ 69 w 138"/>
                  <a:gd name="T13" fmla="*/ 0 h 139"/>
                  <a:gd name="T14" fmla="*/ 0 w 138"/>
                  <a:gd name="T15" fmla="*/ 69 h 139"/>
                  <a:gd name="T16" fmla="*/ 69 w 138"/>
                  <a:gd name="T17" fmla="*/ 139 h 139"/>
                  <a:gd name="T18" fmla="*/ 138 w 138"/>
                  <a:gd name="T19" fmla="*/ 69 h 139"/>
                  <a:gd name="T20" fmla="*/ 138 w 138"/>
                  <a:gd name="T21" fmla="*/ 69 h 139"/>
                  <a:gd name="T22" fmla="*/ 69 w 138"/>
                  <a:gd name="T2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39">
                    <a:moveTo>
                      <a:pt x="69" y="11"/>
                    </a:moveTo>
                    <a:cubicBezTo>
                      <a:pt x="101" y="11"/>
                      <a:pt x="128" y="37"/>
                      <a:pt x="128" y="69"/>
                    </a:cubicBezTo>
                    <a:lnTo>
                      <a:pt x="128" y="69"/>
                    </a:lnTo>
                    <a:cubicBezTo>
                      <a:pt x="128" y="102"/>
                      <a:pt x="101" y="128"/>
                      <a:pt x="69" y="128"/>
                    </a:cubicBezTo>
                    <a:cubicBezTo>
                      <a:pt x="36" y="128"/>
                      <a:pt x="10" y="102"/>
                      <a:pt x="10" y="69"/>
                    </a:cubicBezTo>
                    <a:cubicBezTo>
                      <a:pt x="10" y="37"/>
                      <a:pt x="36" y="11"/>
                      <a:pt x="69" y="11"/>
                    </a:cubicBezTo>
                    <a:close/>
                    <a:moveTo>
                      <a:pt x="69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8"/>
                      <a:pt x="31" y="139"/>
                      <a:pt x="69" y="139"/>
                    </a:cubicBezTo>
                    <a:cubicBezTo>
                      <a:pt x="107" y="139"/>
                      <a:pt x="138" y="108"/>
                      <a:pt x="138" y="69"/>
                    </a:cubicBezTo>
                    <a:lnTo>
                      <a:pt x="138" y="69"/>
                    </a:lnTo>
                    <a:cubicBezTo>
                      <a:pt x="138" y="31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21">
                <a:extLst>
                  <a:ext uri="{FF2B5EF4-FFF2-40B4-BE49-F238E27FC236}">
                    <a16:creationId xmlns:a16="http://schemas.microsoft.com/office/drawing/2014/main" id="{46FB6824-C210-0578-FA6F-C53BAA2066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9" y="2168"/>
                <a:ext cx="52" cy="53"/>
              </a:xfrm>
              <a:custGeom>
                <a:avLst/>
                <a:gdLst>
                  <a:gd name="T0" fmla="*/ 69 w 139"/>
                  <a:gd name="T1" fmla="*/ 11 h 139"/>
                  <a:gd name="T2" fmla="*/ 128 w 139"/>
                  <a:gd name="T3" fmla="*/ 69 h 139"/>
                  <a:gd name="T4" fmla="*/ 128 w 139"/>
                  <a:gd name="T5" fmla="*/ 69 h 139"/>
                  <a:gd name="T6" fmla="*/ 69 w 139"/>
                  <a:gd name="T7" fmla="*/ 128 h 139"/>
                  <a:gd name="T8" fmla="*/ 11 w 139"/>
                  <a:gd name="T9" fmla="*/ 69 h 139"/>
                  <a:gd name="T10" fmla="*/ 69 w 139"/>
                  <a:gd name="T11" fmla="*/ 11 h 139"/>
                  <a:gd name="T12" fmla="*/ 69 w 139"/>
                  <a:gd name="T13" fmla="*/ 0 h 139"/>
                  <a:gd name="T14" fmla="*/ 0 w 139"/>
                  <a:gd name="T15" fmla="*/ 69 h 139"/>
                  <a:gd name="T16" fmla="*/ 69 w 139"/>
                  <a:gd name="T17" fmla="*/ 139 h 139"/>
                  <a:gd name="T18" fmla="*/ 139 w 139"/>
                  <a:gd name="T19" fmla="*/ 69 h 139"/>
                  <a:gd name="T20" fmla="*/ 139 w 139"/>
                  <a:gd name="T21" fmla="*/ 69 h 139"/>
                  <a:gd name="T22" fmla="*/ 69 w 139"/>
                  <a:gd name="T2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39">
                    <a:moveTo>
                      <a:pt x="69" y="11"/>
                    </a:moveTo>
                    <a:cubicBezTo>
                      <a:pt x="102" y="11"/>
                      <a:pt x="128" y="37"/>
                      <a:pt x="128" y="69"/>
                    </a:cubicBezTo>
                    <a:lnTo>
                      <a:pt x="128" y="69"/>
                    </a:lnTo>
                    <a:cubicBezTo>
                      <a:pt x="128" y="102"/>
                      <a:pt x="102" y="128"/>
                      <a:pt x="69" y="128"/>
                    </a:cubicBezTo>
                    <a:cubicBezTo>
                      <a:pt x="37" y="128"/>
                      <a:pt x="11" y="102"/>
                      <a:pt x="11" y="69"/>
                    </a:cubicBezTo>
                    <a:cubicBezTo>
                      <a:pt x="11" y="37"/>
                      <a:pt x="37" y="11"/>
                      <a:pt x="69" y="11"/>
                    </a:cubicBezTo>
                    <a:close/>
                    <a:moveTo>
                      <a:pt x="69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8"/>
                      <a:pt x="31" y="139"/>
                      <a:pt x="69" y="139"/>
                    </a:cubicBezTo>
                    <a:cubicBezTo>
                      <a:pt x="108" y="139"/>
                      <a:pt x="139" y="108"/>
                      <a:pt x="139" y="69"/>
                    </a:cubicBezTo>
                    <a:lnTo>
                      <a:pt x="139" y="69"/>
                    </a:lnTo>
                    <a:cubicBezTo>
                      <a:pt x="139" y="31"/>
                      <a:pt x="108" y="0"/>
                      <a:pt x="69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22">
                <a:extLst>
                  <a:ext uri="{FF2B5EF4-FFF2-40B4-BE49-F238E27FC236}">
                    <a16:creationId xmlns:a16="http://schemas.microsoft.com/office/drawing/2014/main" id="{326134EF-A5DB-FF6F-1FFC-A5A49F5411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0" y="2265"/>
                <a:ext cx="52" cy="52"/>
              </a:xfrm>
              <a:custGeom>
                <a:avLst/>
                <a:gdLst>
                  <a:gd name="T0" fmla="*/ 70 w 139"/>
                  <a:gd name="T1" fmla="*/ 11 h 139"/>
                  <a:gd name="T2" fmla="*/ 128 w 139"/>
                  <a:gd name="T3" fmla="*/ 69 h 139"/>
                  <a:gd name="T4" fmla="*/ 128 w 139"/>
                  <a:gd name="T5" fmla="*/ 69 h 139"/>
                  <a:gd name="T6" fmla="*/ 70 w 139"/>
                  <a:gd name="T7" fmla="*/ 128 h 139"/>
                  <a:gd name="T8" fmla="*/ 11 w 139"/>
                  <a:gd name="T9" fmla="*/ 69 h 139"/>
                  <a:gd name="T10" fmla="*/ 70 w 139"/>
                  <a:gd name="T11" fmla="*/ 11 h 139"/>
                  <a:gd name="T12" fmla="*/ 70 w 139"/>
                  <a:gd name="T13" fmla="*/ 0 h 139"/>
                  <a:gd name="T14" fmla="*/ 0 w 139"/>
                  <a:gd name="T15" fmla="*/ 69 h 139"/>
                  <a:gd name="T16" fmla="*/ 70 w 139"/>
                  <a:gd name="T17" fmla="*/ 139 h 139"/>
                  <a:gd name="T18" fmla="*/ 139 w 139"/>
                  <a:gd name="T19" fmla="*/ 69 h 139"/>
                  <a:gd name="T20" fmla="*/ 139 w 139"/>
                  <a:gd name="T21" fmla="*/ 69 h 139"/>
                  <a:gd name="T22" fmla="*/ 70 w 139"/>
                  <a:gd name="T2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39">
                    <a:moveTo>
                      <a:pt x="70" y="11"/>
                    </a:moveTo>
                    <a:cubicBezTo>
                      <a:pt x="102" y="11"/>
                      <a:pt x="128" y="37"/>
                      <a:pt x="128" y="69"/>
                    </a:cubicBezTo>
                    <a:lnTo>
                      <a:pt x="128" y="69"/>
                    </a:lnTo>
                    <a:cubicBezTo>
                      <a:pt x="128" y="102"/>
                      <a:pt x="102" y="128"/>
                      <a:pt x="70" y="128"/>
                    </a:cubicBezTo>
                    <a:cubicBezTo>
                      <a:pt x="37" y="128"/>
                      <a:pt x="11" y="102"/>
                      <a:pt x="11" y="69"/>
                    </a:cubicBezTo>
                    <a:cubicBezTo>
                      <a:pt x="11" y="37"/>
                      <a:pt x="37" y="11"/>
                      <a:pt x="70" y="11"/>
                    </a:cubicBezTo>
                    <a:close/>
                    <a:moveTo>
                      <a:pt x="70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8"/>
                      <a:pt x="31" y="139"/>
                      <a:pt x="70" y="139"/>
                    </a:cubicBezTo>
                    <a:cubicBezTo>
                      <a:pt x="108" y="139"/>
                      <a:pt x="139" y="108"/>
                      <a:pt x="139" y="69"/>
                    </a:cubicBezTo>
                    <a:lnTo>
                      <a:pt x="139" y="69"/>
                    </a:lnTo>
                    <a:cubicBezTo>
                      <a:pt x="139" y="31"/>
                      <a:pt x="108" y="0"/>
                      <a:pt x="7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3">
                <a:extLst>
                  <a:ext uri="{FF2B5EF4-FFF2-40B4-BE49-F238E27FC236}">
                    <a16:creationId xmlns:a16="http://schemas.microsoft.com/office/drawing/2014/main" id="{4D9CBA0A-208F-CEA7-87E3-EC3973EDC8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7" y="2018"/>
                <a:ext cx="48" cy="48"/>
              </a:xfrm>
              <a:custGeom>
                <a:avLst/>
                <a:gdLst>
                  <a:gd name="T0" fmla="*/ 24 w 48"/>
                  <a:gd name="T1" fmla="*/ 0 h 48"/>
                  <a:gd name="T2" fmla="*/ 24 w 48"/>
                  <a:gd name="T3" fmla="*/ 48 h 48"/>
                  <a:gd name="T4" fmla="*/ 0 w 48"/>
                  <a:gd name="T5" fmla="*/ 24 h 48"/>
                  <a:gd name="T6" fmla="*/ 48 w 48"/>
                  <a:gd name="T7" fmla="*/ 24 h 48"/>
                  <a:gd name="T8" fmla="*/ 7 w 48"/>
                  <a:gd name="T9" fmla="*/ 8 h 48"/>
                  <a:gd name="T10" fmla="*/ 41 w 48"/>
                  <a:gd name="T11" fmla="*/ 42 h 48"/>
                  <a:gd name="T12" fmla="*/ 7 w 48"/>
                  <a:gd name="T13" fmla="*/ 42 h 48"/>
                  <a:gd name="T14" fmla="*/ 41 w 48"/>
                  <a:gd name="T1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24" y="48"/>
                    </a:lnTo>
                    <a:moveTo>
                      <a:pt x="0" y="24"/>
                    </a:moveTo>
                    <a:lnTo>
                      <a:pt x="48" y="24"/>
                    </a:lnTo>
                    <a:moveTo>
                      <a:pt x="7" y="8"/>
                    </a:moveTo>
                    <a:lnTo>
                      <a:pt x="41" y="42"/>
                    </a:lnTo>
                    <a:moveTo>
                      <a:pt x="7" y="42"/>
                    </a:moveTo>
                    <a:lnTo>
                      <a:pt x="41" y="8"/>
                    </a:lnTo>
                  </a:path>
                </a:pathLst>
              </a:custGeom>
              <a:noFill/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4">
                <a:extLst>
                  <a:ext uri="{FF2B5EF4-FFF2-40B4-BE49-F238E27FC236}">
                    <a16:creationId xmlns:a16="http://schemas.microsoft.com/office/drawing/2014/main" id="{3F7E716E-FA75-E837-602E-A1AB49ECED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8" y="1626"/>
                <a:ext cx="48" cy="48"/>
              </a:xfrm>
              <a:custGeom>
                <a:avLst/>
                <a:gdLst>
                  <a:gd name="T0" fmla="*/ 24 w 48"/>
                  <a:gd name="T1" fmla="*/ 0 h 48"/>
                  <a:gd name="T2" fmla="*/ 24 w 48"/>
                  <a:gd name="T3" fmla="*/ 48 h 48"/>
                  <a:gd name="T4" fmla="*/ 0 w 48"/>
                  <a:gd name="T5" fmla="*/ 24 h 48"/>
                  <a:gd name="T6" fmla="*/ 48 w 48"/>
                  <a:gd name="T7" fmla="*/ 24 h 48"/>
                  <a:gd name="T8" fmla="*/ 7 w 48"/>
                  <a:gd name="T9" fmla="*/ 7 h 48"/>
                  <a:gd name="T10" fmla="*/ 41 w 48"/>
                  <a:gd name="T11" fmla="*/ 42 h 48"/>
                  <a:gd name="T12" fmla="*/ 7 w 48"/>
                  <a:gd name="T13" fmla="*/ 42 h 48"/>
                  <a:gd name="T14" fmla="*/ 41 w 48"/>
                  <a:gd name="T15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24" y="48"/>
                    </a:lnTo>
                    <a:moveTo>
                      <a:pt x="0" y="24"/>
                    </a:moveTo>
                    <a:lnTo>
                      <a:pt x="48" y="24"/>
                    </a:lnTo>
                    <a:moveTo>
                      <a:pt x="7" y="7"/>
                    </a:moveTo>
                    <a:lnTo>
                      <a:pt x="41" y="42"/>
                    </a:lnTo>
                    <a:moveTo>
                      <a:pt x="7" y="42"/>
                    </a:moveTo>
                    <a:lnTo>
                      <a:pt x="41" y="7"/>
                    </a:lnTo>
                  </a:path>
                </a:pathLst>
              </a:custGeom>
              <a:noFill/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5">
                <a:extLst>
                  <a:ext uri="{FF2B5EF4-FFF2-40B4-BE49-F238E27FC236}">
                    <a16:creationId xmlns:a16="http://schemas.microsoft.com/office/drawing/2014/main" id="{0679C7A7-BF7E-7EEA-31BF-366F25472D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0" y="1568"/>
                <a:ext cx="48" cy="49"/>
              </a:xfrm>
              <a:custGeom>
                <a:avLst/>
                <a:gdLst>
                  <a:gd name="T0" fmla="*/ 24 w 48"/>
                  <a:gd name="T1" fmla="*/ 0 h 49"/>
                  <a:gd name="T2" fmla="*/ 24 w 48"/>
                  <a:gd name="T3" fmla="*/ 49 h 49"/>
                  <a:gd name="T4" fmla="*/ 0 w 48"/>
                  <a:gd name="T5" fmla="*/ 24 h 49"/>
                  <a:gd name="T6" fmla="*/ 48 w 48"/>
                  <a:gd name="T7" fmla="*/ 24 h 49"/>
                  <a:gd name="T8" fmla="*/ 7 w 48"/>
                  <a:gd name="T9" fmla="*/ 8 h 49"/>
                  <a:gd name="T10" fmla="*/ 41 w 48"/>
                  <a:gd name="T11" fmla="*/ 41 h 49"/>
                  <a:gd name="T12" fmla="*/ 7 w 48"/>
                  <a:gd name="T13" fmla="*/ 41 h 49"/>
                  <a:gd name="T14" fmla="*/ 41 w 48"/>
                  <a:gd name="T15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4" y="0"/>
                    </a:moveTo>
                    <a:lnTo>
                      <a:pt x="24" y="49"/>
                    </a:lnTo>
                    <a:moveTo>
                      <a:pt x="0" y="24"/>
                    </a:moveTo>
                    <a:lnTo>
                      <a:pt x="48" y="24"/>
                    </a:lnTo>
                    <a:moveTo>
                      <a:pt x="7" y="8"/>
                    </a:moveTo>
                    <a:lnTo>
                      <a:pt x="41" y="41"/>
                    </a:lnTo>
                    <a:moveTo>
                      <a:pt x="7" y="41"/>
                    </a:moveTo>
                    <a:lnTo>
                      <a:pt x="41" y="8"/>
                    </a:lnTo>
                  </a:path>
                </a:pathLst>
              </a:custGeom>
              <a:noFill/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126">
                <a:extLst>
                  <a:ext uri="{FF2B5EF4-FFF2-40B4-BE49-F238E27FC236}">
                    <a16:creationId xmlns:a16="http://schemas.microsoft.com/office/drawing/2014/main" id="{9D15A658-1D29-6779-63C5-FF3E05D1A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392"/>
                <a:ext cx="920" cy="6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27">
                <a:extLst>
                  <a:ext uri="{FF2B5EF4-FFF2-40B4-BE49-F238E27FC236}">
                    <a16:creationId xmlns:a16="http://schemas.microsoft.com/office/drawing/2014/main" id="{19F43BBA-25BD-285B-390B-D396F0B05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416"/>
                <a:ext cx="54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LF function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Line 128">
                <a:extLst>
                  <a:ext uri="{FF2B5EF4-FFF2-40B4-BE49-F238E27FC236}">
                    <a16:creationId xmlns:a16="http://schemas.microsoft.com/office/drawing/2014/main" id="{7183335D-A577-48F6-3C7D-32D11601B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4" y="2467"/>
                <a:ext cx="241" cy="0"/>
              </a:xfrm>
              <a:prstGeom prst="lin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29">
                <a:extLst>
                  <a:ext uri="{FF2B5EF4-FFF2-40B4-BE49-F238E27FC236}">
                    <a16:creationId xmlns:a16="http://schemas.microsoft.com/office/drawing/2014/main" id="{487A4752-B3E1-84B5-1D99-EED501D2A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542"/>
                <a:ext cx="5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HF function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Line 130">
                <a:extLst>
                  <a:ext uri="{FF2B5EF4-FFF2-40B4-BE49-F238E27FC236}">
                    <a16:creationId xmlns:a16="http://schemas.microsoft.com/office/drawing/2014/main" id="{CCB3C5A4-4A33-F650-0027-2E85D1046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4" y="2596"/>
                <a:ext cx="241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131">
                <a:extLst>
                  <a:ext uri="{FF2B5EF4-FFF2-40B4-BE49-F238E27FC236}">
                    <a16:creationId xmlns:a16="http://schemas.microsoft.com/office/drawing/2014/main" id="{4598F2AF-1FB9-88D2-8B21-7A15645EF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675"/>
                <a:ext cx="63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LF prediction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132">
                <a:extLst>
                  <a:ext uri="{FF2B5EF4-FFF2-40B4-BE49-F238E27FC236}">
                    <a16:creationId xmlns:a16="http://schemas.microsoft.com/office/drawing/2014/main" id="{4CEF8BFB-417E-D883-C460-26E5C458A2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4" y="2724"/>
                <a:ext cx="241" cy="4"/>
              </a:xfrm>
              <a:custGeom>
                <a:avLst/>
                <a:gdLst>
                  <a:gd name="T0" fmla="*/ 97 w 241"/>
                  <a:gd name="T1" fmla="*/ 4 h 4"/>
                  <a:gd name="T2" fmla="*/ 157 w 241"/>
                  <a:gd name="T3" fmla="*/ 4 h 4"/>
                  <a:gd name="T4" fmla="*/ 157 w 241"/>
                  <a:gd name="T5" fmla="*/ 0 h 4"/>
                  <a:gd name="T6" fmla="*/ 97 w 241"/>
                  <a:gd name="T7" fmla="*/ 0 h 4"/>
                  <a:gd name="T8" fmla="*/ 97 w 241"/>
                  <a:gd name="T9" fmla="*/ 4 h 4"/>
                  <a:gd name="T10" fmla="*/ 193 w 241"/>
                  <a:gd name="T11" fmla="*/ 4 h 4"/>
                  <a:gd name="T12" fmla="*/ 241 w 241"/>
                  <a:gd name="T13" fmla="*/ 4 h 4"/>
                  <a:gd name="T14" fmla="*/ 241 w 241"/>
                  <a:gd name="T15" fmla="*/ 0 h 4"/>
                  <a:gd name="T16" fmla="*/ 193 w 241"/>
                  <a:gd name="T17" fmla="*/ 0 h 4"/>
                  <a:gd name="T18" fmla="*/ 193 w 241"/>
                  <a:gd name="T19" fmla="*/ 4 h 4"/>
                  <a:gd name="T20" fmla="*/ 0 w 241"/>
                  <a:gd name="T21" fmla="*/ 4 h 4"/>
                  <a:gd name="T22" fmla="*/ 60 w 241"/>
                  <a:gd name="T23" fmla="*/ 4 h 4"/>
                  <a:gd name="T24" fmla="*/ 60 w 241"/>
                  <a:gd name="T25" fmla="*/ 0 h 4"/>
                  <a:gd name="T26" fmla="*/ 0 w 241"/>
                  <a:gd name="T27" fmla="*/ 0 h 4"/>
                  <a:gd name="T28" fmla="*/ 0 w 24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4">
                    <a:moveTo>
                      <a:pt x="97" y="4"/>
                    </a:moveTo>
                    <a:lnTo>
                      <a:pt x="157" y="4"/>
                    </a:lnTo>
                    <a:lnTo>
                      <a:pt x="157" y="0"/>
                    </a:lnTo>
                    <a:lnTo>
                      <a:pt x="97" y="0"/>
                    </a:lnTo>
                    <a:lnTo>
                      <a:pt x="97" y="4"/>
                    </a:lnTo>
                    <a:close/>
                    <a:moveTo>
                      <a:pt x="193" y="4"/>
                    </a:moveTo>
                    <a:lnTo>
                      <a:pt x="241" y="4"/>
                    </a:lnTo>
                    <a:lnTo>
                      <a:pt x="241" y="0"/>
                    </a:lnTo>
                    <a:lnTo>
                      <a:pt x="193" y="0"/>
                    </a:lnTo>
                    <a:lnTo>
                      <a:pt x="193" y="4"/>
                    </a:lnTo>
                    <a:close/>
                    <a:moveTo>
                      <a:pt x="0" y="4"/>
                    </a:move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33">
                <a:extLst>
                  <a:ext uri="{FF2B5EF4-FFF2-40B4-BE49-F238E27FC236}">
                    <a16:creationId xmlns:a16="http://schemas.microsoft.com/office/drawing/2014/main" id="{041BD11F-7B49-014D-F414-F21792902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801"/>
                <a:ext cx="64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HF prediction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134">
                <a:extLst>
                  <a:ext uri="{FF2B5EF4-FFF2-40B4-BE49-F238E27FC236}">
                    <a16:creationId xmlns:a16="http://schemas.microsoft.com/office/drawing/2014/main" id="{390CC137-032C-2A41-3EBA-54EE72C13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4" y="2853"/>
                <a:ext cx="241" cy="4"/>
              </a:xfrm>
              <a:custGeom>
                <a:avLst/>
                <a:gdLst>
                  <a:gd name="T0" fmla="*/ 97 w 241"/>
                  <a:gd name="T1" fmla="*/ 4 h 4"/>
                  <a:gd name="T2" fmla="*/ 157 w 241"/>
                  <a:gd name="T3" fmla="*/ 4 h 4"/>
                  <a:gd name="T4" fmla="*/ 157 w 241"/>
                  <a:gd name="T5" fmla="*/ 0 h 4"/>
                  <a:gd name="T6" fmla="*/ 97 w 241"/>
                  <a:gd name="T7" fmla="*/ 0 h 4"/>
                  <a:gd name="T8" fmla="*/ 97 w 241"/>
                  <a:gd name="T9" fmla="*/ 4 h 4"/>
                  <a:gd name="T10" fmla="*/ 193 w 241"/>
                  <a:gd name="T11" fmla="*/ 4 h 4"/>
                  <a:gd name="T12" fmla="*/ 241 w 241"/>
                  <a:gd name="T13" fmla="*/ 4 h 4"/>
                  <a:gd name="T14" fmla="*/ 241 w 241"/>
                  <a:gd name="T15" fmla="*/ 0 h 4"/>
                  <a:gd name="T16" fmla="*/ 193 w 241"/>
                  <a:gd name="T17" fmla="*/ 0 h 4"/>
                  <a:gd name="T18" fmla="*/ 193 w 241"/>
                  <a:gd name="T19" fmla="*/ 4 h 4"/>
                  <a:gd name="T20" fmla="*/ 0 w 241"/>
                  <a:gd name="T21" fmla="*/ 4 h 4"/>
                  <a:gd name="T22" fmla="*/ 60 w 241"/>
                  <a:gd name="T23" fmla="*/ 4 h 4"/>
                  <a:gd name="T24" fmla="*/ 60 w 241"/>
                  <a:gd name="T25" fmla="*/ 0 h 4"/>
                  <a:gd name="T26" fmla="*/ 0 w 241"/>
                  <a:gd name="T27" fmla="*/ 0 h 4"/>
                  <a:gd name="T28" fmla="*/ 0 w 24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4">
                    <a:moveTo>
                      <a:pt x="97" y="4"/>
                    </a:moveTo>
                    <a:lnTo>
                      <a:pt x="157" y="4"/>
                    </a:lnTo>
                    <a:lnTo>
                      <a:pt x="157" y="0"/>
                    </a:lnTo>
                    <a:lnTo>
                      <a:pt x="97" y="0"/>
                    </a:lnTo>
                    <a:lnTo>
                      <a:pt x="97" y="4"/>
                    </a:lnTo>
                    <a:close/>
                    <a:moveTo>
                      <a:pt x="193" y="4"/>
                    </a:moveTo>
                    <a:lnTo>
                      <a:pt x="241" y="4"/>
                    </a:lnTo>
                    <a:lnTo>
                      <a:pt x="241" y="0"/>
                    </a:lnTo>
                    <a:lnTo>
                      <a:pt x="193" y="0"/>
                    </a:lnTo>
                    <a:lnTo>
                      <a:pt x="193" y="4"/>
                    </a:lnTo>
                    <a:close/>
                    <a:moveTo>
                      <a:pt x="0" y="4"/>
                    </a:move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135">
                <a:extLst>
                  <a:ext uri="{FF2B5EF4-FFF2-40B4-BE49-F238E27FC236}">
                    <a16:creationId xmlns:a16="http://schemas.microsoft.com/office/drawing/2014/main" id="{CD2B616D-5614-FDF9-CA0A-EA1EC5138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933"/>
                <a:ext cx="6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MF prediction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136">
                <a:extLst>
                  <a:ext uri="{FF2B5EF4-FFF2-40B4-BE49-F238E27FC236}">
                    <a16:creationId xmlns:a16="http://schemas.microsoft.com/office/drawing/2014/main" id="{38F41298-4C02-5B61-577C-2F32845196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4" y="2982"/>
                <a:ext cx="241" cy="4"/>
              </a:xfrm>
              <a:custGeom>
                <a:avLst/>
                <a:gdLst>
                  <a:gd name="T0" fmla="*/ 97 w 241"/>
                  <a:gd name="T1" fmla="*/ 4 h 4"/>
                  <a:gd name="T2" fmla="*/ 157 w 241"/>
                  <a:gd name="T3" fmla="*/ 4 h 4"/>
                  <a:gd name="T4" fmla="*/ 157 w 241"/>
                  <a:gd name="T5" fmla="*/ 0 h 4"/>
                  <a:gd name="T6" fmla="*/ 97 w 241"/>
                  <a:gd name="T7" fmla="*/ 0 h 4"/>
                  <a:gd name="T8" fmla="*/ 97 w 241"/>
                  <a:gd name="T9" fmla="*/ 4 h 4"/>
                  <a:gd name="T10" fmla="*/ 193 w 241"/>
                  <a:gd name="T11" fmla="*/ 4 h 4"/>
                  <a:gd name="T12" fmla="*/ 241 w 241"/>
                  <a:gd name="T13" fmla="*/ 4 h 4"/>
                  <a:gd name="T14" fmla="*/ 241 w 241"/>
                  <a:gd name="T15" fmla="*/ 0 h 4"/>
                  <a:gd name="T16" fmla="*/ 193 w 241"/>
                  <a:gd name="T17" fmla="*/ 0 h 4"/>
                  <a:gd name="T18" fmla="*/ 193 w 241"/>
                  <a:gd name="T19" fmla="*/ 4 h 4"/>
                  <a:gd name="T20" fmla="*/ 0 w 241"/>
                  <a:gd name="T21" fmla="*/ 4 h 4"/>
                  <a:gd name="T22" fmla="*/ 60 w 241"/>
                  <a:gd name="T23" fmla="*/ 4 h 4"/>
                  <a:gd name="T24" fmla="*/ 60 w 241"/>
                  <a:gd name="T25" fmla="*/ 0 h 4"/>
                  <a:gd name="T26" fmla="*/ 0 w 241"/>
                  <a:gd name="T27" fmla="*/ 0 h 4"/>
                  <a:gd name="T28" fmla="*/ 0 w 24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4">
                    <a:moveTo>
                      <a:pt x="97" y="4"/>
                    </a:moveTo>
                    <a:lnTo>
                      <a:pt x="157" y="4"/>
                    </a:lnTo>
                    <a:lnTo>
                      <a:pt x="157" y="0"/>
                    </a:lnTo>
                    <a:lnTo>
                      <a:pt x="97" y="0"/>
                    </a:lnTo>
                    <a:lnTo>
                      <a:pt x="97" y="4"/>
                    </a:lnTo>
                    <a:close/>
                    <a:moveTo>
                      <a:pt x="193" y="4"/>
                    </a:moveTo>
                    <a:lnTo>
                      <a:pt x="241" y="4"/>
                    </a:lnTo>
                    <a:lnTo>
                      <a:pt x="241" y="0"/>
                    </a:lnTo>
                    <a:lnTo>
                      <a:pt x="193" y="0"/>
                    </a:lnTo>
                    <a:lnTo>
                      <a:pt x="193" y="4"/>
                    </a:lnTo>
                    <a:close/>
                    <a:moveTo>
                      <a:pt x="0" y="4"/>
                    </a:move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37">
                <a:extLst>
                  <a:ext uri="{FF2B5EF4-FFF2-40B4-BE49-F238E27FC236}">
                    <a16:creationId xmlns:a16="http://schemas.microsoft.com/office/drawing/2014/main" id="{43B0E940-21AC-A898-AD04-807D4F570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392"/>
                <a:ext cx="920" cy="667"/>
              </a:xfrm>
              <a:prstGeom prst="rect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5A9397D-2811-C05F-16BA-36B730E21173}"/>
              </a:ext>
            </a:extLst>
          </p:cNvPr>
          <p:cNvSpPr/>
          <p:nvPr/>
        </p:nvSpPr>
        <p:spPr>
          <a:xfrm>
            <a:off x="4133232" y="1118199"/>
            <a:ext cx="706900" cy="279028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F7E97F-AAFC-6923-888E-291CA652D612}"/>
                  </a:ext>
                </a:extLst>
              </p:cNvPr>
              <p:cNvSpPr txBox="1"/>
              <p:nvPr/>
            </p:nvSpPr>
            <p:spPr>
              <a:xfrm>
                <a:off x="941901" y="1118199"/>
                <a:ext cx="4056816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0.281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0.467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0.486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.95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0.097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F7E97F-AAFC-6923-888E-291CA652D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01" y="1118199"/>
                <a:ext cx="4056816" cy="828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B7869C-BDAD-3899-D30C-ABB4AA551E66}"/>
                  </a:ext>
                </a:extLst>
              </p:cNvPr>
              <p:cNvSpPr txBox="1"/>
              <p:nvPr/>
            </p:nvSpPr>
            <p:spPr>
              <a:xfrm>
                <a:off x="1767634" y="2100465"/>
                <a:ext cx="4549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=1.95</m:t>
                    </m:r>
                  </m:oMath>
                </a14:m>
                <a:r>
                  <a:rPr lang="en-US" dirty="0"/>
                  <a:t>: significantly improve MF surrogate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B7869C-BDAD-3899-D30C-ABB4AA551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34" y="2100465"/>
                <a:ext cx="4549900" cy="369332"/>
              </a:xfrm>
              <a:prstGeom prst="rect">
                <a:avLst/>
              </a:prstGeom>
              <a:blipFill>
                <a:blip r:embed="rId4"/>
                <a:stretch>
                  <a:fillRect t="-8333" r="-40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26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A76B-7FDA-340B-0E60-7F2FAB524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4C68C-0082-F8FD-8A71-C6E6EE57C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/>
              <a:t>9.3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Regression-based Multi-fidelity Surrogate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CFC86A3-B973-933C-1F5C-86FA98322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PRS can use multiple LF surrogates/models</a:t>
            </a:r>
          </a:p>
        </p:txBody>
      </p:sp>
    </p:spTree>
    <p:extLst>
      <p:ext uri="{BB962C8B-B14F-4D97-AF65-F5344CB8AC3E}">
        <p14:creationId xmlns:p14="http://schemas.microsoft.com/office/powerpoint/2010/main" val="325940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74CD019-55B2-113E-440A-C0E7B60ADD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Simple and yet powerful model based on regression or least-squares fit</a:t>
                </a:r>
              </a:p>
              <a:p>
                <a:pPr lvl="1"/>
                <a:r>
                  <a:rPr lang="en-US" dirty="0"/>
                  <a:t>All theories in PRS can be applicable,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MF prediction = linear combination of LF prediction and a discrepancy function (PRS)</a:t>
                </a:r>
              </a:p>
              <a:p>
                <a:pPr lvl="1"/>
                <a:r>
                  <a:rPr lang="en-US" dirty="0"/>
                  <a:t>consider LF model as an additional basis with the scale factor as a regression coefficient</a:t>
                </a:r>
              </a:p>
              <a:p>
                <a:pPr lvl="1"/>
                <a:r>
                  <a:rPr lang="en-US" dirty="0"/>
                  <a:t>multiple LF models is straightforward</a:t>
                </a:r>
              </a:p>
              <a:p>
                <a:pPr lvl="1"/>
                <a:r>
                  <a:rPr lang="en-US" dirty="0"/>
                  <a:t>no uncertainty associated with the fitting process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74CD019-55B2-113E-440A-C0E7B60AD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7BD6195-FC45-04B2-0616-E3467C7D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Regression-Based MF Surrogate</a:t>
            </a:r>
          </a:p>
        </p:txBody>
      </p:sp>
    </p:spTree>
    <p:extLst>
      <p:ext uri="{BB962C8B-B14F-4D97-AF65-F5344CB8AC3E}">
        <p14:creationId xmlns:p14="http://schemas.microsoft.com/office/powerpoint/2010/main" val="184655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Chap 9</a:t>
            </a:r>
            <a:br>
              <a:rPr lang="en-US" altLang="ko-KR" dirty="0"/>
            </a:br>
            <a:r>
              <a:rPr lang="en-US" altLang="ko-KR" dirty="0"/>
              <a:t>Multi-fidelity surrogate model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7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810F8FE-EE11-5E17-3468-FFF980413B7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3046951"/>
              </a:xfrm>
            </p:spPr>
            <p:txBody>
              <a:bodyPr/>
              <a:lstStyle/>
              <a:p>
                <a:r>
                  <a:rPr lang="en-US" dirty="0"/>
                  <a:t>Use a simple form for discrepancy (small samples)</a:t>
                </a:r>
              </a:p>
              <a:p>
                <a:r>
                  <a:rPr lang="en-US" dirty="0"/>
                  <a:t>Comprehensive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functional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is required</a:t>
                </a:r>
              </a:p>
              <a:p>
                <a:pPr lvl="1">
                  <a:spcBef>
                    <a:spcPts val="2400"/>
                  </a:spcBef>
                  <a:spcAft>
                    <a:spcPts val="1800"/>
                  </a:spcAft>
                </a:pPr>
                <a:r>
                  <a:rPr lang="en-US" dirty="0"/>
                  <a:t>Discrepancy PRS</a:t>
                </a:r>
              </a:p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810F8FE-EE11-5E17-3468-FFF980413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3046951"/>
              </a:xfrm>
              <a:blipFill>
                <a:blip r:embed="rId2"/>
                <a:stretch>
                  <a:fillRect l="-929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9193289-49CA-0A94-6D32-BA1FF446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Regression-Based MF Surrogate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1A8087-B740-3CA3-0DE5-65DD9C26AF73}"/>
                  </a:ext>
                </a:extLst>
              </p:cNvPr>
              <p:cNvSpPr txBox="1"/>
              <p:nvPr/>
            </p:nvSpPr>
            <p:spPr>
              <a:xfrm>
                <a:off x="2937074" y="2245111"/>
                <a:ext cx="3285323" cy="967381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1A8087-B740-3CA3-0DE5-65DD9C26A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074" y="2245111"/>
                <a:ext cx="3285323" cy="967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A535DC-278C-A335-FD43-D86F939FD321}"/>
                  </a:ext>
                </a:extLst>
              </p:cNvPr>
              <p:cNvSpPr txBox="1"/>
              <p:nvPr/>
            </p:nvSpPr>
            <p:spPr>
              <a:xfrm>
                <a:off x="765717" y="3671890"/>
                <a:ext cx="7849906" cy="96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=1,⋯,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A535DC-278C-A335-FD43-D86F939F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17" y="3671890"/>
                <a:ext cx="7849906" cy="967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CF52E-E2CD-CDB8-D109-C0899227DEFD}"/>
                  </a:ext>
                </a:extLst>
              </p:cNvPr>
              <p:cNvSpPr txBox="1"/>
              <p:nvPr/>
            </p:nvSpPr>
            <p:spPr>
              <a:xfrm>
                <a:off x="543861" y="4827302"/>
                <a:ext cx="8293617" cy="1256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⋮         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⋱         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CF52E-E2CD-CDB8-D109-C0899227D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1" y="4827302"/>
                <a:ext cx="8293617" cy="1256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71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58C62DE-0524-281F-69DB-FD70046EF81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Minimize MSE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Standard error</a:t>
                </a:r>
              </a:p>
              <a:p>
                <a:endParaRPr lang="en-US" dirty="0"/>
              </a:p>
              <a:p>
                <a:r>
                  <a:rPr lang="en-US" dirty="0"/>
                  <a:t>Standard error of prediction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𝛏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Aft>
                    <a:spcPts val="1800"/>
                  </a:spcAft>
                </a:pPr>
                <a:endParaRPr lang="en-US" dirty="0"/>
              </a:p>
              <a:p>
                <a:pPr lvl="1"/>
                <a:r>
                  <a:rPr lang="en-US" dirty="0"/>
                  <a:t>scale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shows similarity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Negative values or extremely large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indicates a risky prediction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58C62DE-0524-281F-69DB-FD70046EF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2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4CB1710-EAB1-C0CB-B0C9-99CB1E11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for MF Surrogate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FB2EE2-8410-C6B7-C3CF-D86E56CF5EEC}"/>
                  </a:ext>
                </a:extLst>
              </p:cNvPr>
              <p:cNvSpPr txBox="1"/>
              <p:nvPr/>
            </p:nvSpPr>
            <p:spPr>
              <a:xfrm>
                <a:off x="3048000" y="699859"/>
                <a:ext cx="4543423" cy="61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FB2EE2-8410-C6B7-C3CF-D86E56CF5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99859"/>
                <a:ext cx="4543423" cy="610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956B8-62AC-1665-3B11-E2AA32A74026}"/>
                  </a:ext>
                </a:extLst>
              </p:cNvPr>
              <p:cNvSpPr txBox="1"/>
              <p:nvPr/>
            </p:nvSpPr>
            <p:spPr>
              <a:xfrm>
                <a:off x="2074126" y="1384624"/>
                <a:ext cx="2650149" cy="59157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956B8-62AC-1665-3B11-E2AA32A74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26" y="1384624"/>
                <a:ext cx="2650149" cy="5915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31D764-A016-B180-E109-DA8B65C3F291}"/>
                  </a:ext>
                </a:extLst>
              </p:cNvPr>
              <p:cNvSpPr txBox="1"/>
              <p:nvPr/>
            </p:nvSpPr>
            <p:spPr>
              <a:xfrm>
                <a:off x="2728332" y="2085778"/>
                <a:ext cx="2338204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31D764-A016-B180-E109-DA8B65C3F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332" y="2085778"/>
                <a:ext cx="2338204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043DAE-8EE2-11CB-8478-AF8678DEB90F}"/>
                  </a:ext>
                </a:extLst>
              </p:cNvPr>
              <p:cNvSpPr txBox="1"/>
              <p:nvPr/>
            </p:nvSpPr>
            <p:spPr>
              <a:xfrm>
                <a:off x="1761893" y="4081346"/>
                <a:ext cx="3632213" cy="718658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043DAE-8EE2-11CB-8478-AF8678DE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93" y="4081346"/>
                <a:ext cx="3632213" cy="718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03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FD4864A-EBBE-6557-237E-5B39B67B16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HF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+0.2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/16+0.6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1 3 5 7 9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2.54,  1.49, 0.54, 2.81, 3.71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/20+2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MF surrogate: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=0.4031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+0.2259+0.2615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Large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𝑅𝑀𝑆𝐸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=0.9696</m:t>
                    </m:r>
                  </m:oMath>
                </a14:m>
                <a:r>
                  <a:rPr lang="en-US" sz="2000" dirty="0"/>
                  <a:t> due to </a:t>
                </a:r>
                <a:br>
                  <a:rPr lang="en-US" sz="2000" dirty="0"/>
                </a:br>
                <a:r>
                  <a:rPr lang="en-US" sz="2000" dirty="0"/>
                  <a:t>low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Correlation coefficient = 0.0833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𝑅𝑀𝑆𝐸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6644</m:t>
                    </m:r>
                  </m:oMath>
                </a14:m>
                <a:r>
                  <a:rPr lang="en-US" sz="2000" dirty="0"/>
                  <a:t> for cubic PRS </a:t>
                </a:r>
                <a:br>
                  <a:rPr lang="en-US" sz="2000" dirty="0"/>
                </a:br>
                <a:r>
                  <a:rPr lang="en-US" sz="2000" dirty="0"/>
                  <a:t>better than MF surrogate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FD4864A-EBBE-6557-237E-5B39B67B16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0B36BFE-2F89-26F7-174C-08F7AC3C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Ex9.3) Accuracy of MF Surrogate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9BF49D-C027-73E5-ACD5-A66AE7F5217F}"/>
                  </a:ext>
                </a:extLst>
              </p:cNvPr>
              <p:cNvSpPr txBox="1"/>
              <p:nvPr/>
            </p:nvSpPr>
            <p:spPr>
              <a:xfrm>
                <a:off x="1397620" y="1965286"/>
                <a:ext cx="5514587" cy="1332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2.60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2.75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1.10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2.00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̃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0.4031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0.2259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0.2615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9BF49D-C027-73E5-ACD5-A66AE7F52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20" y="1965286"/>
                <a:ext cx="5514587" cy="1332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B33530A2-6DCD-0ECE-0A05-B292359A780C}"/>
              </a:ext>
            </a:extLst>
          </p:cNvPr>
          <p:cNvGrpSpPr/>
          <p:nvPr/>
        </p:nvGrpSpPr>
        <p:grpSpPr>
          <a:xfrm>
            <a:off x="5268330" y="3055286"/>
            <a:ext cx="3860800" cy="3390118"/>
            <a:chOff x="238356" y="1885950"/>
            <a:chExt cx="3860800" cy="33901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3922E3-2FF8-5B58-6B90-E3DE0B9AEF5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8356" y="1885950"/>
              <a:ext cx="3860800" cy="3167063"/>
              <a:chOff x="289" y="1188"/>
              <a:chExt cx="2432" cy="1995"/>
            </a:xfrm>
          </p:grpSpPr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5FCE7B1C-3240-DEA1-CBEA-6763E324C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3008"/>
                <a:ext cx="2236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D9CC96E8-5EE6-96A8-8DBC-1AD100ADA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1240"/>
                <a:ext cx="2236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3BDBF005-BFA3-D6F7-84DB-A6D15EF62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6A440D95-81C8-F44B-9358-5B573D665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3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36BC5733-4C60-C301-FCE7-A250B09D9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1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92443B09-9EC9-5FC1-7AEE-DA0AEE171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8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8F5CA8D8-561F-0E91-AD3D-124F0EE8B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5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24E30331-3F56-0206-911D-C74C7B231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2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3F10EF86-29C6-6D9B-D939-14FBE2D86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F6E825BF-CD19-CBD4-7DE2-8F334572A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87100F27-F9F2-34AA-13CA-D86CDC6E8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1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79F91557-EE12-4DDF-4002-85C6BB173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8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EEABE62D-6580-46E1-6614-269C43F1E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B7559F37-E69D-DD70-5468-7346E0A03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2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265847A0-08DD-F64E-9EA0-90687B151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5DF88308-3665-007A-AD6E-231E64DC5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2027FF00-F19A-1EEA-E134-88687AC54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3F04F638-E7CF-7B10-0973-75EAA3459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D142A559-CACB-A842-BB11-A76B3F588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25">
                <a:extLst>
                  <a:ext uri="{FF2B5EF4-FFF2-40B4-BE49-F238E27FC236}">
                    <a16:creationId xmlns:a16="http://schemas.microsoft.com/office/drawing/2014/main" id="{A58AC9F9-D787-F7CD-86FA-E6AF5C636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3049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AEBFDE5A-3146-4636-5088-473CB895E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" y="1240"/>
                <a:ext cx="0" cy="1768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B267CF1F-F7C2-373E-B3D3-5D076AD5E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2" y="1240"/>
                <a:ext cx="0" cy="1768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DB78B7A7-B7A0-9A90-6F62-68B3E577E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3008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9">
                <a:extLst>
                  <a:ext uri="{FF2B5EF4-FFF2-40B4-BE49-F238E27FC236}">
                    <a16:creationId xmlns:a16="http://schemas.microsoft.com/office/drawing/2014/main" id="{96F8A331-FE45-482B-44C8-273D5C376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2655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626F3B4A-3543-F539-BA6A-4F719640C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2301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7B4B2A3C-1E34-D402-02C5-D40E1A3F3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1947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2">
                <a:extLst>
                  <a:ext uri="{FF2B5EF4-FFF2-40B4-BE49-F238E27FC236}">
                    <a16:creationId xmlns:a16="http://schemas.microsoft.com/office/drawing/2014/main" id="{4159F301-90F2-38A7-6227-91260944B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1594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3">
                <a:extLst>
                  <a:ext uri="{FF2B5EF4-FFF2-40B4-BE49-F238E27FC236}">
                    <a16:creationId xmlns:a16="http://schemas.microsoft.com/office/drawing/2014/main" id="{AF55B1C4-4CD1-3BF3-791B-00995C8DA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1240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4">
                <a:extLst>
                  <a:ext uri="{FF2B5EF4-FFF2-40B4-BE49-F238E27FC236}">
                    <a16:creationId xmlns:a16="http://schemas.microsoft.com/office/drawing/2014/main" id="{647EB6BC-8A49-3806-67EC-6D090DC2F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3008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5">
                <a:extLst>
                  <a:ext uri="{FF2B5EF4-FFF2-40B4-BE49-F238E27FC236}">
                    <a16:creationId xmlns:a16="http://schemas.microsoft.com/office/drawing/2014/main" id="{A649CCCA-3A1D-2705-D837-C57288E50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2655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6">
                <a:extLst>
                  <a:ext uri="{FF2B5EF4-FFF2-40B4-BE49-F238E27FC236}">
                    <a16:creationId xmlns:a16="http://schemas.microsoft.com/office/drawing/2014/main" id="{B29B1CC8-1C9B-9DB0-BDB5-27DC82497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230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7">
                <a:extLst>
                  <a:ext uri="{FF2B5EF4-FFF2-40B4-BE49-F238E27FC236}">
                    <a16:creationId xmlns:a16="http://schemas.microsoft.com/office/drawing/2014/main" id="{13EC1982-85CD-277C-8CE2-C3CDB493A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1947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8">
                <a:extLst>
                  <a:ext uri="{FF2B5EF4-FFF2-40B4-BE49-F238E27FC236}">
                    <a16:creationId xmlns:a16="http://schemas.microsoft.com/office/drawing/2014/main" id="{C149BE9F-A082-4C55-9674-F8A44A94D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1594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F900465D-C4A2-C3B7-9031-3AE4D7928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1240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40">
                <a:extLst>
                  <a:ext uri="{FF2B5EF4-FFF2-40B4-BE49-F238E27FC236}">
                    <a16:creationId xmlns:a16="http://schemas.microsoft.com/office/drawing/2014/main" id="{F0F22E5C-AC7A-C0CB-33EE-9BCDE596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" y="2956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26B2834F-6207-ED49-9F84-BB68D4E6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" y="2600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42">
                <a:extLst>
                  <a:ext uri="{FF2B5EF4-FFF2-40B4-BE49-F238E27FC236}">
                    <a16:creationId xmlns:a16="http://schemas.microsoft.com/office/drawing/2014/main" id="{5C3A3FAB-05D8-BAE6-A60B-7351FEC4C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" y="2250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43">
                <a:extLst>
                  <a:ext uri="{FF2B5EF4-FFF2-40B4-BE49-F238E27FC236}">
                    <a16:creationId xmlns:a16="http://schemas.microsoft.com/office/drawing/2014/main" id="{AD950748-39D9-68A9-67F9-EB2AAFE38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" y="1894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4">
                <a:extLst>
                  <a:ext uri="{FF2B5EF4-FFF2-40B4-BE49-F238E27FC236}">
                    <a16:creationId xmlns:a16="http://schemas.microsoft.com/office/drawing/2014/main" id="{E4D01B50-37C1-C859-63A4-67720023D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" y="1544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45">
                <a:extLst>
                  <a:ext uri="{FF2B5EF4-FFF2-40B4-BE49-F238E27FC236}">
                    <a16:creationId xmlns:a16="http://schemas.microsoft.com/office/drawing/2014/main" id="{90CDA3BF-02B1-E95C-4B55-80DFDC9FC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" y="1188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B143F847-C95D-085F-F325-22BF1EA94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1677"/>
                <a:ext cx="2236" cy="1177"/>
              </a:xfrm>
              <a:custGeom>
                <a:avLst/>
                <a:gdLst>
                  <a:gd name="T0" fmla="*/ 0 w 2236"/>
                  <a:gd name="T1" fmla="*/ 602 h 1177"/>
                  <a:gd name="T2" fmla="*/ 45 w 2236"/>
                  <a:gd name="T3" fmla="*/ 561 h 1177"/>
                  <a:gd name="T4" fmla="*/ 90 w 2236"/>
                  <a:gd name="T5" fmla="*/ 521 h 1177"/>
                  <a:gd name="T6" fmla="*/ 134 w 2236"/>
                  <a:gd name="T7" fmla="*/ 484 h 1177"/>
                  <a:gd name="T8" fmla="*/ 179 w 2236"/>
                  <a:gd name="T9" fmla="*/ 454 h 1177"/>
                  <a:gd name="T10" fmla="*/ 224 w 2236"/>
                  <a:gd name="T11" fmla="*/ 432 h 1177"/>
                  <a:gd name="T12" fmla="*/ 269 w 2236"/>
                  <a:gd name="T13" fmla="*/ 421 h 1177"/>
                  <a:gd name="T14" fmla="*/ 313 w 2236"/>
                  <a:gd name="T15" fmla="*/ 420 h 1177"/>
                  <a:gd name="T16" fmla="*/ 358 w 2236"/>
                  <a:gd name="T17" fmla="*/ 432 h 1177"/>
                  <a:gd name="T18" fmla="*/ 403 w 2236"/>
                  <a:gd name="T19" fmla="*/ 456 h 1177"/>
                  <a:gd name="T20" fmla="*/ 447 w 2236"/>
                  <a:gd name="T21" fmla="*/ 492 h 1177"/>
                  <a:gd name="T22" fmla="*/ 492 w 2236"/>
                  <a:gd name="T23" fmla="*/ 539 h 1177"/>
                  <a:gd name="T24" fmla="*/ 537 w 2236"/>
                  <a:gd name="T25" fmla="*/ 596 h 1177"/>
                  <a:gd name="T26" fmla="*/ 582 w 2236"/>
                  <a:gd name="T27" fmla="*/ 661 h 1177"/>
                  <a:gd name="T28" fmla="*/ 626 w 2236"/>
                  <a:gd name="T29" fmla="*/ 731 h 1177"/>
                  <a:gd name="T30" fmla="*/ 671 w 2236"/>
                  <a:gd name="T31" fmla="*/ 804 h 1177"/>
                  <a:gd name="T32" fmla="*/ 716 w 2236"/>
                  <a:gd name="T33" fmla="*/ 877 h 1177"/>
                  <a:gd name="T34" fmla="*/ 760 w 2236"/>
                  <a:gd name="T35" fmla="*/ 948 h 1177"/>
                  <a:gd name="T36" fmla="*/ 805 w 2236"/>
                  <a:gd name="T37" fmla="*/ 1013 h 1177"/>
                  <a:gd name="T38" fmla="*/ 850 w 2236"/>
                  <a:gd name="T39" fmla="*/ 1070 h 1177"/>
                  <a:gd name="T40" fmla="*/ 895 w 2236"/>
                  <a:gd name="T41" fmla="*/ 1117 h 1177"/>
                  <a:gd name="T42" fmla="*/ 939 w 2236"/>
                  <a:gd name="T43" fmla="*/ 1151 h 1177"/>
                  <a:gd name="T44" fmla="*/ 984 w 2236"/>
                  <a:gd name="T45" fmla="*/ 1172 h 1177"/>
                  <a:gd name="T46" fmla="*/ 1029 w 2236"/>
                  <a:gd name="T47" fmla="*/ 1177 h 1177"/>
                  <a:gd name="T48" fmla="*/ 1074 w 2236"/>
                  <a:gd name="T49" fmla="*/ 1166 h 1177"/>
                  <a:gd name="T50" fmla="*/ 1118 w 2236"/>
                  <a:gd name="T51" fmla="*/ 1140 h 1177"/>
                  <a:gd name="T52" fmla="*/ 1163 w 2236"/>
                  <a:gd name="T53" fmla="*/ 1098 h 1177"/>
                  <a:gd name="T54" fmla="*/ 1208 w 2236"/>
                  <a:gd name="T55" fmla="*/ 1042 h 1177"/>
                  <a:gd name="T56" fmla="*/ 1252 w 2236"/>
                  <a:gd name="T57" fmla="*/ 974 h 1177"/>
                  <a:gd name="T58" fmla="*/ 1297 w 2236"/>
                  <a:gd name="T59" fmla="*/ 894 h 1177"/>
                  <a:gd name="T60" fmla="*/ 1342 w 2236"/>
                  <a:gd name="T61" fmla="*/ 807 h 1177"/>
                  <a:gd name="T62" fmla="*/ 1387 w 2236"/>
                  <a:gd name="T63" fmla="*/ 713 h 1177"/>
                  <a:gd name="T64" fmla="*/ 1431 w 2236"/>
                  <a:gd name="T65" fmla="*/ 617 h 1177"/>
                  <a:gd name="T66" fmla="*/ 1476 w 2236"/>
                  <a:gd name="T67" fmla="*/ 521 h 1177"/>
                  <a:gd name="T68" fmla="*/ 1521 w 2236"/>
                  <a:gd name="T69" fmla="*/ 427 h 1177"/>
                  <a:gd name="T70" fmla="*/ 1565 w 2236"/>
                  <a:gd name="T71" fmla="*/ 339 h 1177"/>
                  <a:gd name="T72" fmla="*/ 1610 w 2236"/>
                  <a:gd name="T73" fmla="*/ 257 h 1177"/>
                  <a:gd name="T74" fmla="*/ 1655 w 2236"/>
                  <a:gd name="T75" fmla="*/ 186 h 1177"/>
                  <a:gd name="T76" fmla="*/ 1700 w 2236"/>
                  <a:gd name="T77" fmla="*/ 125 h 1177"/>
                  <a:gd name="T78" fmla="*/ 1744 w 2236"/>
                  <a:gd name="T79" fmla="*/ 76 h 1177"/>
                  <a:gd name="T80" fmla="*/ 1789 w 2236"/>
                  <a:gd name="T81" fmla="*/ 40 h 1177"/>
                  <a:gd name="T82" fmla="*/ 1834 w 2236"/>
                  <a:gd name="T83" fmla="*/ 15 h 1177"/>
                  <a:gd name="T84" fmla="*/ 1878 w 2236"/>
                  <a:gd name="T85" fmla="*/ 3 h 1177"/>
                  <a:gd name="T86" fmla="*/ 1923 w 2236"/>
                  <a:gd name="T87" fmla="*/ 0 h 1177"/>
                  <a:gd name="T88" fmla="*/ 1968 w 2236"/>
                  <a:gd name="T89" fmla="*/ 6 h 1177"/>
                  <a:gd name="T90" fmla="*/ 2013 w 2236"/>
                  <a:gd name="T91" fmla="*/ 18 h 1177"/>
                  <a:gd name="T92" fmla="*/ 2057 w 2236"/>
                  <a:gd name="T93" fmla="*/ 35 h 1177"/>
                  <a:gd name="T94" fmla="*/ 2102 w 2236"/>
                  <a:gd name="T95" fmla="*/ 53 h 1177"/>
                  <a:gd name="T96" fmla="*/ 2147 w 2236"/>
                  <a:gd name="T97" fmla="*/ 69 h 1177"/>
                  <a:gd name="T98" fmla="*/ 2192 w 2236"/>
                  <a:gd name="T99" fmla="*/ 82 h 1177"/>
                  <a:gd name="T100" fmla="*/ 2236 w 2236"/>
                  <a:gd name="T101" fmla="*/ 87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6" h="1177">
                    <a:moveTo>
                      <a:pt x="0" y="602"/>
                    </a:moveTo>
                    <a:lnTo>
                      <a:pt x="45" y="561"/>
                    </a:lnTo>
                    <a:lnTo>
                      <a:pt x="90" y="521"/>
                    </a:lnTo>
                    <a:lnTo>
                      <a:pt x="134" y="484"/>
                    </a:lnTo>
                    <a:lnTo>
                      <a:pt x="179" y="454"/>
                    </a:lnTo>
                    <a:lnTo>
                      <a:pt x="224" y="432"/>
                    </a:lnTo>
                    <a:lnTo>
                      <a:pt x="269" y="421"/>
                    </a:lnTo>
                    <a:lnTo>
                      <a:pt x="313" y="420"/>
                    </a:lnTo>
                    <a:lnTo>
                      <a:pt x="358" y="432"/>
                    </a:lnTo>
                    <a:lnTo>
                      <a:pt x="403" y="456"/>
                    </a:lnTo>
                    <a:lnTo>
                      <a:pt x="447" y="492"/>
                    </a:lnTo>
                    <a:lnTo>
                      <a:pt x="492" y="539"/>
                    </a:lnTo>
                    <a:lnTo>
                      <a:pt x="537" y="596"/>
                    </a:lnTo>
                    <a:lnTo>
                      <a:pt x="582" y="661"/>
                    </a:lnTo>
                    <a:lnTo>
                      <a:pt x="626" y="731"/>
                    </a:lnTo>
                    <a:lnTo>
                      <a:pt x="671" y="804"/>
                    </a:lnTo>
                    <a:lnTo>
                      <a:pt x="716" y="877"/>
                    </a:lnTo>
                    <a:lnTo>
                      <a:pt x="760" y="948"/>
                    </a:lnTo>
                    <a:lnTo>
                      <a:pt x="805" y="1013"/>
                    </a:lnTo>
                    <a:lnTo>
                      <a:pt x="850" y="1070"/>
                    </a:lnTo>
                    <a:lnTo>
                      <a:pt x="895" y="1117"/>
                    </a:lnTo>
                    <a:lnTo>
                      <a:pt x="939" y="1151"/>
                    </a:lnTo>
                    <a:lnTo>
                      <a:pt x="984" y="1172"/>
                    </a:lnTo>
                    <a:lnTo>
                      <a:pt x="1029" y="1177"/>
                    </a:lnTo>
                    <a:lnTo>
                      <a:pt x="1074" y="1166"/>
                    </a:lnTo>
                    <a:lnTo>
                      <a:pt x="1118" y="1140"/>
                    </a:lnTo>
                    <a:lnTo>
                      <a:pt x="1163" y="1098"/>
                    </a:lnTo>
                    <a:lnTo>
                      <a:pt x="1208" y="1042"/>
                    </a:lnTo>
                    <a:lnTo>
                      <a:pt x="1252" y="974"/>
                    </a:lnTo>
                    <a:lnTo>
                      <a:pt x="1297" y="894"/>
                    </a:lnTo>
                    <a:lnTo>
                      <a:pt x="1342" y="807"/>
                    </a:lnTo>
                    <a:lnTo>
                      <a:pt x="1387" y="713"/>
                    </a:lnTo>
                    <a:lnTo>
                      <a:pt x="1431" y="617"/>
                    </a:lnTo>
                    <a:lnTo>
                      <a:pt x="1476" y="521"/>
                    </a:lnTo>
                    <a:lnTo>
                      <a:pt x="1521" y="427"/>
                    </a:lnTo>
                    <a:lnTo>
                      <a:pt x="1565" y="339"/>
                    </a:lnTo>
                    <a:lnTo>
                      <a:pt x="1610" y="257"/>
                    </a:lnTo>
                    <a:lnTo>
                      <a:pt x="1655" y="186"/>
                    </a:lnTo>
                    <a:lnTo>
                      <a:pt x="1700" y="125"/>
                    </a:lnTo>
                    <a:lnTo>
                      <a:pt x="1744" y="76"/>
                    </a:lnTo>
                    <a:lnTo>
                      <a:pt x="1789" y="40"/>
                    </a:lnTo>
                    <a:lnTo>
                      <a:pt x="1834" y="15"/>
                    </a:lnTo>
                    <a:lnTo>
                      <a:pt x="1878" y="3"/>
                    </a:lnTo>
                    <a:lnTo>
                      <a:pt x="1923" y="0"/>
                    </a:lnTo>
                    <a:lnTo>
                      <a:pt x="1968" y="6"/>
                    </a:lnTo>
                    <a:lnTo>
                      <a:pt x="2013" y="18"/>
                    </a:lnTo>
                    <a:lnTo>
                      <a:pt x="2057" y="35"/>
                    </a:lnTo>
                    <a:lnTo>
                      <a:pt x="2102" y="53"/>
                    </a:lnTo>
                    <a:lnTo>
                      <a:pt x="2147" y="69"/>
                    </a:lnTo>
                    <a:lnTo>
                      <a:pt x="2192" y="82"/>
                    </a:lnTo>
                    <a:lnTo>
                      <a:pt x="2236" y="87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7">
                <a:extLst>
                  <a:ext uri="{FF2B5EF4-FFF2-40B4-BE49-F238E27FC236}">
                    <a16:creationId xmlns:a16="http://schemas.microsoft.com/office/drawing/2014/main" id="{F9F0CC39-89C7-81F9-AD00-3E48E2F9E6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" y="1301"/>
                <a:ext cx="2237" cy="1690"/>
              </a:xfrm>
              <a:custGeom>
                <a:avLst/>
                <a:gdLst>
                  <a:gd name="T0" fmla="*/ 54 w 2237"/>
                  <a:gd name="T1" fmla="*/ 1162 h 1690"/>
                  <a:gd name="T2" fmla="*/ 92 w 2237"/>
                  <a:gd name="T3" fmla="*/ 1055 h 1690"/>
                  <a:gd name="T4" fmla="*/ 113 w 2237"/>
                  <a:gd name="T5" fmla="*/ 1008 h 1690"/>
                  <a:gd name="T6" fmla="*/ 169 w 2237"/>
                  <a:gd name="T7" fmla="*/ 887 h 1690"/>
                  <a:gd name="T8" fmla="*/ 207 w 2237"/>
                  <a:gd name="T9" fmla="*/ 814 h 1690"/>
                  <a:gd name="T10" fmla="*/ 226 w 2237"/>
                  <a:gd name="T11" fmla="*/ 789 h 1690"/>
                  <a:gd name="T12" fmla="*/ 226 w 2237"/>
                  <a:gd name="T13" fmla="*/ 789 h 1690"/>
                  <a:gd name="T14" fmla="*/ 339 w 2237"/>
                  <a:gd name="T15" fmla="*/ 671 h 1690"/>
                  <a:gd name="T16" fmla="*/ 358 w 2237"/>
                  <a:gd name="T17" fmla="*/ 653 h 1690"/>
                  <a:gd name="T18" fmla="*/ 448 w 2237"/>
                  <a:gd name="T19" fmla="*/ 629 h 1690"/>
                  <a:gd name="T20" fmla="*/ 411 w 2237"/>
                  <a:gd name="T21" fmla="*/ 633 h 1690"/>
                  <a:gd name="T22" fmla="*/ 542 w 2237"/>
                  <a:gd name="T23" fmla="*/ 649 h 1690"/>
                  <a:gd name="T24" fmla="*/ 569 w 2237"/>
                  <a:gd name="T25" fmla="*/ 662 h 1690"/>
                  <a:gd name="T26" fmla="*/ 584 w 2237"/>
                  <a:gd name="T27" fmla="*/ 666 h 1690"/>
                  <a:gd name="T28" fmla="*/ 672 w 2237"/>
                  <a:gd name="T29" fmla="*/ 735 h 1690"/>
                  <a:gd name="T30" fmla="*/ 640 w 2237"/>
                  <a:gd name="T31" fmla="*/ 705 h 1690"/>
                  <a:gd name="T32" fmla="*/ 718 w 2237"/>
                  <a:gd name="T33" fmla="*/ 777 h 1690"/>
                  <a:gd name="T34" fmla="*/ 791 w 2237"/>
                  <a:gd name="T35" fmla="*/ 860 h 1690"/>
                  <a:gd name="T36" fmla="*/ 842 w 2237"/>
                  <a:gd name="T37" fmla="*/ 925 h 1690"/>
                  <a:gd name="T38" fmla="*/ 861 w 2237"/>
                  <a:gd name="T39" fmla="*/ 950 h 1690"/>
                  <a:gd name="T40" fmla="*/ 907 w 2237"/>
                  <a:gd name="T41" fmla="*/ 1018 h 1690"/>
                  <a:gd name="T42" fmla="*/ 1001 w 2237"/>
                  <a:gd name="T43" fmla="*/ 1153 h 1690"/>
                  <a:gd name="T44" fmla="*/ 1001 w 2237"/>
                  <a:gd name="T45" fmla="*/ 1153 h 1690"/>
                  <a:gd name="T46" fmla="*/ 1051 w 2237"/>
                  <a:gd name="T47" fmla="*/ 1219 h 1690"/>
                  <a:gd name="T48" fmla="*/ 1121 w 2237"/>
                  <a:gd name="T49" fmla="*/ 1317 h 1690"/>
                  <a:gd name="T50" fmla="*/ 1178 w 2237"/>
                  <a:gd name="T51" fmla="*/ 1394 h 1690"/>
                  <a:gd name="T52" fmla="*/ 1227 w 2237"/>
                  <a:gd name="T53" fmla="*/ 1461 h 1690"/>
                  <a:gd name="T54" fmla="*/ 1252 w 2237"/>
                  <a:gd name="T55" fmla="*/ 1491 h 1690"/>
                  <a:gd name="T56" fmla="*/ 1302 w 2237"/>
                  <a:gd name="T57" fmla="*/ 1546 h 1690"/>
                  <a:gd name="T58" fmla="*/ 1386 w 2237"/>
                  <a:gd name="T59" fmla="*/ 1622 h 1690"/>
                  <a:gd name="T60" fmla="*/ 1389 w 2237"/>
                  <a:gd name="T61" fmla="*/ 1619 h 1690"/>
                  <a:gd name="T62" fmla="*/ 1475 w 2237"/>
                  <a:gd name="T63" fmla="*/ 1674 h 1690"/>
                  <a:gd name="T64" fmla="*/ 1429 w 2237"/>
                  <a:gd name="T65" fmla="*/ 1651 h 1690"/>
                  <a:gd name="T66" fmla="*/ 1522 w 2237"/>
                  <a:gd name="T67" fmla="*/ 1684 h 1690"/>
                  <a:gd name="T68" fmla="*/ 1611 w 2237"/>
                  <a:gd name="T69" fmla="*/ 1684 h 1690"/>
                  <a:gd name="T70" fmla="*/ 1611 w 2237"/>
                  <a:gd name="T71" fmla="*/ 1681 h 1690"/>
                  <a:gd name="T72" fmla="*/ 1706 w 2237"/>
                  <a:gd name="T73" fmla="*/ 1629 h 1690"/>
                  <a:gd name="T74" fmla="*/ 1665 w 2237"/>
                  <a:gd name="T75" fmla="*/ 1660 h 1690"/>
                  <a:gd name="T76" fmla="*/ 1744 w 2237"/>
                  <a:gd name="T77" fmla="*/ 1587 h 1690"/>
                  <a:gd name="T78" fmla="*/ 1791 w 2237"/>
                  <a:gd name="T79" fmla="*/ 1531 h 1690"/>
                  <a:gd name="T80" fmla="*/ 1789 w 2237"/>
                  <a:gd name="T81" fmla="*/ 1529 h 1690"/>
                  <a:gd name="T82" fmla="*/ 1851 w 2237"/>
                  <a:gd name="T83" fmla="*/ 1430 h 1690"/>
                  <a:gd name="T84" fmla="*/ 1826 w 2237"/>
                  <a:gd name="T85" fmla="*/ 1475 h 1690"/>
                  <a:gd name="T86" fmla="*/ 1862 w 2237"/>
                  <a:gd name="T87" fmla="*/ 1401 h 1690"/>
                  <a:gd name="T88" fmla="*/ 1899 w 2237"/>
                  <a:gd name="T89" fmla="*/ 1327 h 1690"/>
                  <a:gd name="T90" fmla="*/ 1959 w 2237"/>
                  <a:gd name="T91" fmla="*/ 1173 h 1690"/>
                  <a:gd name="T92" fmla="*/ 1959 w 2237"/>
                  <a:gd name="T93" fmla="*/ 1173 h 1690"/>
                  <a:gd name="T94" fmla="*/ 2010 w 2237"/>
                  <a:gd name="T95" fmla="*/ 1017 h 1690"/>
                  <a:gd name="T96" fmla="*/ 2010 w 2237"/>
                  <a:gd name="T97" fmla="*/ 1017 h 1690"/>
                  <a:gd name="T98" fmla="*/ 2055 w 2237"/>
                  <a:gd name="T99" fmla="*/ 858 h 1690"/>
                  <a:gd name="T100" fmla="*/ 2055 w 2237"/>
                  <a:gd name="T101" fmla="*/ 858 h 1690"/>
                  <a:gd name="T102" fmla="*/ 2095 w 2237"/>
                  <a:gd name="T103" fmla="*/ 698 h 1690"/>
                  <a:gd name="T104" fmla="*/ 2095 w 2237"/>
                  <a:gd name="T105" fmla="*/ 698 h 1690"/>
                  <a:gd name="T106" fmla="*/ 2132 w 2237"/>
                  <a:gd name="T107" fmla="*/ 537 h 1690"/>
                  <a:gd name="T108" fmla="*/ 2160 w 2237"/>
                  <a:gd name="T109" fmla="*/ 406 h 1690"/>
                  <a:gd name="T110" fmla="*/ 2173 w 2237"/>
                  <a:gd name="T111" fmla="*/ 324 h 1690"/>
                  <a:gd name="T112" fmla="*/ 2179 w 2237"/>
                  <a:gd name="T113" fmla="*/ 294 h 1690"/>
                  <a:gd name="T114" fmla="*/ 2198 w 2237"/>
                  <a:gd name="T115" fmla="*/ 214 h 1690"/>
                  <a:gd name="T116" fmla="*/ 2228 w 2237"/>
                  <a:gd name="T117" fmla="*/ 51 h 1690"/>
                  <a:gd name="T118" fmla="*/ 19 w 2237"/>
                  <a:gd name="T119" fmla="*/ 1269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37" h="1690">
                    <a:moveTo>
                      <a:pt x="28" y="1240"/>
                    </a:moveTo>
                    <a:lnTo>
                      <a:pt x="44" y="1191"/>
                    </a:lnTo>
                    <a:lnTo>
                      <a:pt x="40" y="1190"/>
                    </a:lnTo>
                    <a:lnTo>
                      <a:pt x="25" y="1239"/>
                    </a:lnTo>
                    <a:lnTo>
                      <a:pt x="28" y="1240"/>
                    </a:lnTo>
                    <a:close/>
                    <a:moveTo>
                      <a:pt x="54" y="1162"/>
                    </a:moveTo>
                    <a:lnTo>
                      <a:pt x="71" y="1113"/>
                    </a:lnTo>
                    <a:lnTo>
                      <a:pt x="68" y="1112"/>
                    </a:lnTo>
                    <a:lnTo>
                      <a:pt x="50" y="1161"/>
                    </a:lnTo>
                    <a:lnTo>
                      <a:pt x="54" y="1162"/>
                    </a:lnTo>
                    <a:close/>
                    <a:moveTo>
                      <a:pt x="82" y="1084"/>
                    </a:moveTo>
                    <a:lnTo>
                      <a:pt x="92" y="1055"/>
                    </a:lnTo>
                    <a:lnTo>
                      <a:pt x="100" y="1036"/>
                    </a:lnTo>
                    <a:lnTo>
                      <a:pt x="97" y="1035"/>
                    </a:lnTo>
                    <a:lnTo>
                      <a:pt x="89" y="1054"/>
                    </a:lnTo>
                    <a:lnTo>
                      <a:pt x="78" y="1083"/>
                    </a:lnTo>
                    <a:lnTo>
                      <a:pt x="82" y="1084"/>
                    </a:lnTo>
                    <a:close/>
                    <a:moveTo>
                      <a:pt x="113" y="1008"/>
                    </a:moveTo>
                    <a:lnTo>
                      <a:pt x="133" y="960"/>
                    </a:lnTo>
                    <a:lnTo>
                      <a:pt x="130" y="959"/>
                    </a:lnTo>
                    <a:lnTo>
                      <a:pt x="109" y="1007"/>
                    </a:lnTo>
                    <a:lnTo>
                      <a:pt x="113" y="1008"/>
                    </a:lnTo>
                    <a:close/>
                    <a:moveTo>
                      <a:pt x="146" y="932"/>
                    </a:moveTo>
                    <a:lnTo>
                      <a:pt x="169" y="887"/>
                    </a:lnTo>
                    <a:lnTo>
                      <a:pt x="166" y="885"/>
                    </a:lnTo>
                    <a:lnTo>
                      <a:pt x="143" y="931"/>
                    </a:lnTo>
                    <a:lnTo>
                      <a:pt x="146" y="932"/>
                    </a:lnTo>
                    <a:close/>
                    <a:moveTo>
                      <a:pt x="183" y="859"/>
                    </a:moveTo>
                    <a:lnTo>
                      <a:pt x="210" y="815"/>
                    </a:lnTo>
                    <a:lnTo>
                      <a:pt x="207" y="814"/>
                    </a:lnTo>
                    <a:lnTo>
                      <a:pt x="180" y="857"/>
                    </a:lnTo>
                    <a:lnTo>
                      <a:pt x="183" y="859"/>
                    </a:lnTo>
                    <a:close/>
                    <a:moveTo>
                      <a:pt x="226" y="789"/>
                    </a:moveTo>
                    <a:lnTo>
                      <a:pt x="226" y="788"/>
                    </a:lnTo>
                    <a:lnTo>
                      <a:pt x="225" y="788"/>
                    </a:lnTo>
                    <a:lnTo>
                      <a:pt x="226" y="789"/>
                    </a:lnTo>
                    <a:lnTo>
                      <a:pt x="257" y="748"/>
                    </a:lnTo>
                    <a:lnTo>
                      <a:pt x="255" y="746"/>
                    </a:lnTo>
                    <a:lnTo>
                      <a:pt x="224" y="786"/>
                    </a:lnTo>
                    <a:lnTo>
                      <a:pt x="223" y="787"/>
                    </a:lnTo>
                    <a:lnTo>
                      <a:pt x="223" y="787"/>
                    </a:lnTo>
                    <a:lnTo>
                      <a:pt x="226" y="789"/>
                    </a:lnTo>
                    <a:close/>
                    <a:moveTo>
                      <a:pt x="277" y="725"/>
                    </a:moveTo>
                    <a:lnTo>
                      <a:pt x="314" y="689"/>
                    </a:lnTo>
                    <a:lnTo>
                      <a:pt x="311" y="686"/>
                    </a:lnTo>
                    <a:lnTo>
                      <a:pt x="275" y="722"/>
                    </a:lnTo>
                    <a:lnTo>
                      <a:pt x="277" y="725"/>
                    </a:lnTo>
                    <a:close/>
                    <a:moveTo>
                      <a:pt x="339" y="671"/>
                    </a:moveTo>
                    <a:lnTo>
                      <a:pt x="360" y="656"/>
                    </a:lnTo>
                    <a:lnTo>
                      <a:pt x="359" y="654"/>
                    </a:lnTo>
                    <a:lnTo>
                      <a:pt x="360" y="656"/>
                    </a:lnTo>
                    <a:lnTo>
                      <a:pt x="383" y="646"/>
                    </a:lnTo>
                    <a:lnTo>
                      <a:pt x="382" y="643"/>
                    </a:lnTo>
                    <a:lnTo>
                      <a:pt x="358" y="653"/>
                    </a:lnTo>
                    <a:lnTo>
                      <a:pt x="358" y="653"/>
                    </a:lnTo>
                    <a:lnTo>
                      <a:pt x="337" y="668"/>
                    </a:lnTo>
                    <a:lnTo>
                      <a:pt x="339" y="671"/>
                    </a:lnTo>
                    <a:close/>
                    <a:moveTo>
                      <a:pt x="412" y="636"/>
                    </a:moveTo>
                    <a:lnTo>
                      <a:pt x="449" y="630"/>
                    </a:lnTo>
                    <a:lnTo>
                      <a:pt x="448" y="629"/>
                    </a:lnTo>
                    <a:lnTo>
                      <a:pt x="448" y="630"/>
                    </a:lnTo>
                    <a:lnTo>
                      <a:pt x="462" y="631"/>
                    </a:lnTo>
                    <a:lnTo>
                      <a:pt x="463" y="628"/>
                    </a:lnTo>
                    <a:lnTo>
                      <a:pt x="449" y="627"/>
                    </a:lnTo>
                    <a:lnTo>
                      <a:pt x="448" y="627"/>
                    </a:lnTo>
                    <a:lnTo>
                      <a:pt x="411" y="633"/>
                    </a:lnTo>
                    <a:lnTo>
                      <a:pt x="412" y="636"/>
                    </a:lnTo>
                    <a:close/>
                    <a:moveTo>
                      <a:pt x="493" y="634"/>
                    </a:moveTo>
                    <a:lnTo>
                      <a:pt x="538" y="647"/>
                    </a:lnTo>
                    <a:lnTo>
                      <a:pt x="538" y="645"/>
                    </a:lnTo>
                    <a:lnTo>
                      <a:pt x="537" y="647"/>
                    </a:lnTo>
                    <a:lnTo>
                      <a:pt x="542" y="649"/>
                    </a:lnTo>
                    <a:lnTo>
                      <a:pt x="543" y="646"/>
                    </a:lnTo>
                    <a:lnTo>
                      <a:pt x="539" y="643"/>
                    </a:lnTo>
                    <a:lnTo>
                      <a:pt x="539" y="643"/>
                    </a:lnTo>
                    <a:lnTo>
                      <a:pt x="494" y="630"/>
                    </a:lnTo>
                    <a:lnTo>
                      <a:pt x="493" y="634"/>
                    </a:lnTo>
                    <a:close/>
                    <a:moveTo>
                      <a:pt x="569" y="662"/>
                    </a:moveTo>
                    <a:lnTo>
                      <a:pt x="582" y="669"/>
                    </a:lnTo>
                    <a:lnTo>
                      <a:pt x="583" y="667"/>
                    </a:lnTo>
                    <a:lnTo>
                      <a:pt x="582" y="669"/>
                    </a:lnTo>
                    <a:lnTo>
                      <a:pt x="613" y="690"/>
                    </a:lnTo>
                    <a:lnTo>
                      <a:pt x="615" y="687"/>
                    </a:lnTo>
                    <a:lnTo>
                      <a:pt x="584" y="666"/>
                    </a:lnTo>
                    <a:lnTo>
                      <a:pt x="583" y="666"/>
                    </a:lnTo>
                    <a:lnTo>
                      <a:pt x="571" y="660"/>
                    </a:lnTo>
                    <a:lnTo>
                      <a:pt x="569" y="662"/>
                    </a:lnTo>
                    <a:close/>
                    <a:moveTo>
                      <a:pt x="637" y="708"/>
                    </a:moveTo>
                    <a:lnTo>
                      <a:pt x="671" y="736"/>
                    </a:lnTo>
                    <a:lnTo>
                      <a:pt x="672" y="735"/>
                    </a:lnTo>
                    <a:lnTo>
                      <a:pt x="671" y="736"/>
                    </a:lnTo>
                    <a:lnTo>
                      <a:pt x="676" y="741"/>
                    </a:lnTo>
                    <a:lnTo>
                      <a:pt x="679" y="739"/>
                    </a:lnTo>
                    <a:lnTo>
                      <a:pt x="673" y="733"/>
                    </a:lnTo>
                    <a:lnTo>
                      <a:pt x="673" y="733"/>
                    </a:lnTo>
                    <a:lnTo>
                      <a:pt x="640" y="705"/>
                    </a:lnTo>
                    <a:lnTo>
                      <a:pt x="637" y="708"/>
                    </a:lnTo>
                    <a:close/>
                    <a:moveTo>
                      <a:pt x="699" y="763"/>
                    </a:moveTo>
                    <a:lnTo>
                      <a:pt x="716" y="780"/>
                    </a:lnTo>
                    <a:lnTo>
                      <a:pt x="734" y="800"/>
                    </a:lnTo>
                    <a:lnTo>
                      <a:pt x="737" y="798"/>
                    </a:lnTo>
                    <a:lnTo>
                      <a:pt x="718" y="777"/>
                    </a:lnTo>
                    <a:lnTo>
                      <a:pt x="701" y="760"/>
                    </a:lnTo>
                    <a:lnTo>
                      <a:pt x="699" y="763"/>
                    </a:lnTo>
                    <a:close/>
                    <a:moveTo>
                      <a:pt x="755" y="823"/>
                    </a:moveTo>
                    <a:lnTo>
                      <a:pt x="760" y="829"/>
                    </a:lnTo>
                    <a:lnTo>
                      <a:pt x="788" y="862"/>
                    </a:lnTo>
                    <a:lnTo>
                      <a:pt x="791" y="860"/>
                    </a:lnTo>
                    <a:lnTo>
                      <a:pt x="763" y="826"/>
                    </a:lnTo>
                    <a:lnTo>
                      <a:pt x="758" y="821"/>
                    </a:lnTo>
                    <a:lnTo>
                      <a:pt x="755" y="823"/>
                    </a:lnTo>
                    <a:close/>
                    <a:moveTo>
                      <a:pt x="808" y="886"/>
                    </a:moveTo>
                    <a:lnTo>
                      <a:pt x="839" y="927"/>
                    </a:lnTo>
                    <a:lnTo>
                      <a:pt x="842" y="925"/>
                    </a:lnTo>
                    <a:lnTo>
                      <a:pt x="810" y="884"/>
                    </a:lnTo>
                    <a:lnTo>
                      <a:pt x="808" y="886"/>
                    </a:lnTo>
                    <a:close/>
                    <a:moveTo>
                      <a:pt x="858" y="951"/>
                    </a:moveTo>
                    <a:lnTo>
                      <a:pt x="889" y="993"/>
                    </a:lnTo>
                    <a:lnTo>
                      <a:pt x="891" y="991"/>
                    </a:lnTo>
                    <a:lnTo>
                      <a:pt x="861" y="950"/>
                    </a:lnTo>
                    <a:lnTo>
                      <a:pt x="858" y="951"/>
                    </a:lnTo>
                    <a:close/>
                    <a:moveTo>
                      <a:pt x="907" y="1018"/>
                    </a:moveTo>
                    <a:lnTo>
                      <a:pt x="937" y="1060"/>
                    </a:lnTo>
                    <a:lnTo>
                      <a:pt x="939" y="1058"/>
                    </a:lnTo>
                    <a:lnTo>
                      <a:pt x="909" y="1016"/>
                    </a:lnTo>
                    <a:lnTo>
                      <a:pt x="907" y="1018"/>
                    </a:lnTo>
                    <a:close/>
                    <a:moveTo>
                      <a:pt x="954" y="1085"/>
                    </a:moveTo>
                    <a:lnTo>
                      <a:pt x="984" y="1128"/>
                    </a:lnTo>
                    <a:lnTo>
                      <a:pt x="986" y="1126"/>
                    </a:lnTo>
                    <a:lnTo>
                      <a:pt x="957" y="1084"/>
                    </a:lnTo>
                    <a:lnTo>
                      <a:pt x="954" y="1085"/>
                    </a:lnTo>
                    <a:close/>
                    <a:moveTo>
                      <a:pt x="1001" y="1153"/>
                    </a:moveTo>
                    <a:lnTo>
                      <a:pt x="1028" y="1192"/>
                    </a:lnTo>
                    <a:lnTo>
                      <a:pt x="1031" y="1195"/>
                    </a:lnTo>
                    <a:lnTo>
                      <a:pt x="1033" y="1193"/>
                    </a:lnTo>
                    <a:lnTo>
                      <a:pt x="1031" y="1190"/>
                    </a:lnTo>
                    <a:lnTo>
                      <a:pt x="1004" y="1151"/>
                    </a:lnTo>
                    <a:lnTo>
                      <a:pt x="1001" y="1153"/>
                    </a:lnTo>
                    <a:close/>
                    <a:moveTo>
                      <a:pt x="1048" y="1221"/>
                    </a:moveTo>
                    <a:lnTo>
                      <a:pt x="1073" y="1256"/>
                    </a:lnTo>
                    <a:lnTo>
                      <a:pt x="1078" y="1263"/>
                    </a:lnTo>
                    <a:lnTo>
                      <a:pt x="1081" y="1261"/>
                    </a:lnTo>
                    <a:lnTo>
                      <a:pt x="1076" y="1254"/>
                    </a:lnTo>
                    <a:lnTo>
                      <a:pt x="1051" y="1219"/>
                    </a:lnTo>
                    <a:lnTo>
                      <a:pt x="1048" y="1221"/>
                    </a:lnTo>
                    <a:close/>
                    <a:moveTo>
                      <a:pt x="1096" y="1288"/>
                    </a:moveTo>
                    <a:lnTo>
                      <a:pt x="1118" y="1319"/>
                    </a:lnTo>
                    <a:lnTo>
                      <a:pt x="1126" y="1330"/>
                    </a:lnTo>
                    <a:lnTo>
                      <a:pt x="1129" y="1328"/>
                    </a:lnTo>
                    <a:lnTo>
                      <a:pt x="1121" y="1317"/>
                    </a:lnTo>
                    <a:lnTo>
                      <a:pt x="1099" y="1286"/>
                    </a:lnTo>
                    <a:lnTo>
                      <a:pt x="1096" y="1288"/>
                    </a:lnTo>
                    <a:close/>
                    <a:moveTo>
                      <a:pt x="1144" y="1355"/>
                    </a:moveTo>
                    <a:lnTo>
                      <a:pt x="1163" y="1380"/>
                    </a:lnTo>
                    <a:lnTo>
                      <a:pt x="1175" y="1396"/>
                    </a:lnTo>
                    <a:lnTo>
                      <a:pt x="1178" y="1394"/>
                    </a:lnTo>
                    <a:lnTo>
                      <a:pt x="1165" y="1378"/>
                    </a:lnTo>
                    <a:lnTo>
                      <a:pt x="1147" y="1353"/>
                    </a:lnTo>
                    <a:lnTo>
                      <a:pt x="1144" y="1355"/>
                    </a:lnTo>
                    <a:close/>
                    <a:moveTo>
                      <a:pt x="1194" y="1421"/>
                    </a:moveTo>
                    <a:lnTo>
                      <a:pt x="1207" y="1438"/>
                    </a:lnTo>
                    <a:lnTo>
                      <a:pt x="1227" y="1461"/>
                    </a:lnTo>
                    <a:lnTo>
                      <a:pt x="1229" y="1459"/>
                    </a:lnTo>
                    <a:lnTo>
                      <a:pt x="1210" y="1435"/>
                    </a:lnTo>
                    <a:lnTo>
                      <a:pt x="1197" y="1419"/>
                    </a:lnTo>
                    <a:lnTo>
                      <a:pt x="1194" y="1421"/>
                    </a:lnTo>
                    <a:close/>
                    <a:moveTo>
                      <a:pt x="1246" y="1485"/>
                    </a:moveTo>
                    <a:lnTo>
                      <a:pt x="1252" y="1491"/>
                    </a:lnTo>
                    <a:lnTo>
                      <a:pt x="1281" y="1523"/>
                    </a:lnTo>
                    <a:lnTo>
                      <a:pt x="1283" y="1521"/>
                    </a:lnTo>
                    <a:lnTo>
                      <a:pt x="1255" y="1489"/>
                    </a:lnTo>
                    <a:lnTo>
                      <a:pt x="1249" y="1482"/>
                    </a:lnTo>
                    <a:lnTo>
                      <a:pt x="1246" y="1485"/>
                    </a:lnTo>
                    <a:close/>
                    <a:moveTo>
                      <a:pt x="1302" y="1546"/>
                    </a:moveTo>
                    <a:lnTo>
                      <a:pt x="1339" y="1582"/>
                    </a:lnTo>
                    <a:lnTo>
                      <a:pt x="1341" y="1579"/>
                    </a:lnTo>
                    <a:lnTo>
                      <a:pt x="1304" y="1543"/>
                    </a:lnTo>
                    <a:lnTo>
                      <a:pt x="1302" y="1546"/>
                    </a:lnTo>
                    <a:close/>
                    <a:moveTo>
                      <a:pt x="1363" y="1602"/>
                    </a:moveTo>
                    <a:lnTo>
                      <a:pt x="1386" y="1622"/>
                    </a:lnTo>
                    <a:lnTo>
                      <a:pt x="1387" y="1622"/>
                    </a:lnTo>
                    <a:lnTo>
                      <a:pt x="1403" y="1634"/>
                    </a:lnTo>
                    <a:lnTo>
                      <a:pt x="1405" y="1631"/>
                    </a:lnTo>
                    <a:lnTo>
                      <a:pt x="1389" y="1619"/>
                    </a:lnTo>
                    <a:lnTo>
                      <a:pt x="1388" y="1621"/>
                    </a:lnTo>
                    <a:lnTo>
                      <a:pt x="1389" y="1619"/>
                    </a:lnTo>
                    <a:lnTo>
                      <a:pt x="1364" y="1599"/>
                    </a:lnTo>
                    <a:lnTo>
                      <a:pt x="1363" y="1602"/>
                    </a:lnTo>
                    <a:close/>
                    <a:moveTo>
                      <a:pt x="1429" y="1651"/>
                    </a:moveTo>
                    <a:lnTo>
                      <a:pt x="1431" y="1652"/>
                    </a:lnTo>
                    <a:lnTo>
                      <a:pt x="1431" y="1653"/>
                    </a:lnTo>
                    <a:lnTo>
                      <a:pt x="1475" y="1674"/>
                    </a:lnTo>
                    <a:lnTo>
                      <a:pt x="1477" y="1671"/>
                    </a:lnTo>
                    <a:lnTo>
                      <a:pt x="1433" y="1649"/>
                    </a:lnTo>
                    <a:lnTo>
                      <a:pt x="1432" y="1651"/>
                    </a:lnTo>
                    <a:lnTo>
                      <a:pt x="1433" y="1649"/>
                    </a:lnTo>
                    <a:lnTo>
                      <a:pt x="1431" y="1648"/>
                    </a:lnTo>
                    <a:lnTo>
                      <a:pt x="1429" y="1651"/>
                    </a:lnTo>
                    <a:close/>
                    <a:moveTo>
                      <a:pt x="1505" y="1683"/>
                    </a:moveTo>
                    <a:lnTo>
                      <a:pt x="1521" y="1688"/>
                    </a:lnTo>
                    <a:lnTo>
                      <a:pt x="1522" y="1688"/>
                    </a:lnTo>
                    <a:lnTo>
                      <a:pt x="1556" y="1690"/>
                    </a:lnTo>
                    <a:lnTo>
                      <a:pt x="1556" y="1687"/>
                    </a:lnTo>
                    <a:lnTo>
                      <a:pt x="1522" y="1684"/>
                    </a:lnTo>
                    <a:lnTo>
                      <a:pt x="1522" y="1686"/>
                    </a:lnTo>
                    <a:lnTo>
                      <a:pt x="1522" y="1684"/>
                    </a:lnTo>
                    <a:lnTo>
                      <a:pt x="1506" y="1680"/>
                    </a:lnTo>
                    <a:lnTo>
                      <a:pt x="1505" y="1683"/>
                    </a:lnTo>
                    <a:close/>
                    <a:moveTo>
                      <a:pt x="1587" y="1688"/>
                    </a:moveTo>
                    <a:lnTo>
                      <a:pt x="1611" y="1684"/>
                    </a:lnTo>
                    <a:lnTo>
                      <a:pt x="1612" y="1684"/>
                    </a:lnTo>
                    <a:lnTo>
                      <a:pt x="1637" y="1673"/>
                    </a:lnTo>
                    <a:lnTo>
                      <a:pt x="1635" y="1670"/>
                    </a:lnTo>
                    <a:lnTo>
                      <a:pt x="1611" y="1681"/>
                    </a:lnTo>
                    <a:lnTo>
                      <a:pt x="1611" y="1682"/>
                    </a:lnTo>
                    <a:lnTo>
                      <a:pt x="1611" y="1681"/>
                    </a:lnTo>
                    <a:lnTo>
                      <a:pt x="1587" y="1684"/>
                    </a:lnTo>
                    <a:lnTo>
                      <a:pt x="1587" y="1688"/>
                    </a:lnTo>
                    <a:close/>
                    <a:moveTo>
                      <a:pt x="1665" y="1660"/>
                    </a:moveTo>
                    <a:lnTo>
                      <a:pt x="1702" y="1634"/>
                    </a:lnTo>
                    <a:lnTo>
                      <a:pt x="1702" y="1634"/>
                    </a:lnTo>
                    <a:lnTo>
                      <a:pt x="1706" y="1629"/>
                    </a:lnTo>
                    <a:lnTo>
                      <a:pt x="1704" y="1627"/>
                    </a:lnTo>
                    <a:lnTo>
                      <a:pt x="1699" y="1631"/>
                    </a:lnTo>
                    <a:lnTo>
                      <a:pt x="1701" y="1633"/>
                    </a:lnTo>
                    <a:lnTo>
                      <a:pt x="1700" y="1631"/>
                    </a:lnTo>
                    <a:lnTo>
                      <a:pt x="1663" y="1657"/>
                    </a:lnTo>
                    <a:lnTo>
                      <a:pt x="1665" y="1660"/>
                    </a:lnTo>
                    <a:close/>
                    <a:moveTo>
                      <a:pt x="1728" y="1608"/>
                    </a:moveTo>
                    <a:lnTo>
                      <a:pt x="1747" y="1590"/>
                    </a:lnTo>
                    <a:lnTo>
                      <a:pt x="1747" y="1589"/>
                    </a:lnTo>
                    <a:lnTo>
                      <a:pt x="1762" y="1569"/>
                    </a:lnTo>
                    <a:lnTo>
                      <a:pt x="1760" y="1567"/>
                    </a:lnTo>
                    <a:lnTo>
                      <a:pt x="1744" y="1587"/>
                    </a:lnTo>
                    <a:lnTo>
                      <a:pt x="1745" y="1588"/>
                    </a:lnTo>
                    <a:lnTo>
                      <a:pt x="1744" y="1587"/>
                    </a:lnTo>
                    <a:lnTo>
                      <a:pt x="1726" y="1605"/>
                    </a:lnTo>
                    <a:lnTo>
                      <a:pt x="1728" y="1608"/>
                    </a:lnTo>
                    <a:close/>
                    <a:moveTo>
                      <a:pt x="1781" y="1544"/>
                    </a:moveTo>
                    <a:lnTo>
                      <a:pt x="1791" y="1531"/>
                    </a:lnTo>
                    <a:lnTo>
                      <a:pt x="1791" y="1531"/>
                    </a:lnTo>
                    <a:lnTo>
                      <a:pt x="1810" y="1501"/>
                    </a:lnTo>
                    <a:lnTo>
                      <a:pt x="1807" y="1499"/>
                    </a:lnTo>
                    <a:lnTo>
                      <a:pt x="1789" y="1529"/>
                    </a:lnTo>
                    <a:lnTo>
                      <a:pt x="1790" y="1530"/>
                    </a:lnTo>
                    <a:lnTo>
                      <a:pt x="1789" y="1529"/>
                    </a:lnTo>
                    <a:lnTo>
                      <a:pt x="1779" y="1542"/>
                    </a:lnTo>
                    <a:lnTo>
                      <a:pt x="1781" y="1544"/>
                    </a:lnTo>
                    <a:close/>
                    <a:moveTo>
                      <a:pt x="1826" y="1475"/>
                    </a:moveTo>
                    <a:lnTo>
                      <a:pt x="1836" y="1458"/>
                    </a:lnTo>
                    <a:lnTo>
                      <a:pt x="1836" y="1458"/>
                    </a:lnTo>
                    <a:lnTo>
                      <a:pt x="1851" y="1430"/>
                    </a:lnTo>
                    <a:lnTo>
                      <a:pt x="1848" y="1428"/>
                    </a:lnTo>
                    <a:lnTo>
                      <a:pt x="1833" y="1457"/>
                    </a:lnTo>
                    <a:lnTo>
                      <a:pt x="1835" y="1457"/>
                    </a:lnTo>
                    <a:lnTo>
                      <a:pt x="1833" y="1456"/>
                    </a:lnTo>
                    <a:lnTo>
                      <a:pt x="1823" y="1473"/>
                    </a:lnTo>
                    <a:lnTo>
                      <a:pt x="1826" y="1475"/>
                    </a:lnTo>
                    <a:close/>
                    <a:moveTo>
                      <a:pt x="1865" y="1402"/>
                    </a:moveTo>
                    <a:lnTo>
                      <a:pt x="1881" y="1369"/>
                    </a:lnTo>
                    <a:lnTo>
                      <a:pt x="1887" y="1355"/>
                    </a:lnTo>
                    <a:lnTo>
                      <a:pt x="1884" y="1354"/>
                    </a:lnTo>
                    <a:lnTo>
                      <a:pt x="1878" y="1368"/>
                    </a:lnTo>
                    <a:lnTo>
                      <a:pt x="1862" y="1401"/>
                    </a:lnTo>
                    <a:lnTo>
                      <a:pt x="1865" y="1402"/>
                    </a:lnTo>
                    <a:close/>
                    <a:moveTo>
                      <a:pt x="1899" y="1327"/>
                    </a:moveTo>
                    <a:lnTo>
                      <a:pt x="1919" y="1279"/>
                    </a:lnTo>
                    <a:lnTo>
                      <a:pt x="1916" y="1278"/>
                    </a:lnTo>
                    <a:lnTo>
                      <a:pt x="1896" y="1326"/>
                    </a:lnTo>
                    <a:lnTo>
                      <a:pt x="1899" y="1327"/>
                    </a:lnTo>
                    <a:close/>
                    <a:moveTo>
                      <a:pt x="1931" y="1251"/>
                    </a:moveTo>
                    <a:lnTo>
                      <a:pt x="1948" y="1202"/>
                    </a:lnTo>
                    <a:lnTo>
                      <a:pt x="1945" y="1201"/>
                    </a:lnTo>
                    <a:lnTo>
                      <a:pt x="1927" y="1249"/>
                    </a:lnTo>
                    <a:lnTo>
                      <a:pt x="1931" y="1251"/>
                    </a:lnTo>
                    <a:close/>
                    <a:moveTo>
                      <a:pt x="1959" y="1173"/>
                    </a:moveTo>
                    <a:lnTo>
                      <a:pt x="1971" y="1141"/>
                    </a:lnTo>
                    <a:lnTo>
                      <a:pt x="1976" y="1124"/>
                    </a:lnTo>
                    <a:lnTo>
                      <a:pt x="1973" y="1123"/>
                    </a:lnTo>
                    <a:lnTo>
                      <a:pt x="1967" y="1140"/>
                    </a:lnTo>
                    <a:lnTo>
                      <a:pt x="1956" y="1172"/>
                    </a:lnTo>
                    <a:lnTo>
                      <a:pt x="1959" y="1173"/>
                    </a:lnTo>
                    <a:close/>
                    <a:moveTo>
                      <a:pt x="1985" y="1095"/>
                    </a:moveTo>
                    <a:lnTo>
                      <a:pt x="2001" y="1046"/>
                    </a:lnTo>
                    <a:lnTo>
                      <a:pt x="1998" y="1045"/>
                    </a:lnTo>
                    <a:lnTo>
                      <a:pt x="1982" y="1094"/>
                    </a:lnTo>
                    <a:lnTo>
                      <a:pt x="1985" y="1095"/>
                    </a:lnTo>
                    <a:close/>
                    <a:moveTo>
                      <a:pt x="2010" y="1017"/>
                    </a:moveTo>
                    <a:lnTo>
                      <a:pt x="2015" y="1000"/>
                    </a:lnTo>
                    <a:lnTo>
                      <a:pt x="2025" y="967"/>
                    </a:lnTo>
                    <a:lnTo>
                      <a:pt x="2021" y="966"/>
                    </a:lnTo>
                    <a:lnTo>
                      <a:pt x="2012" y="999"/>
                    </a:lnTo>
                    <a:lnTo>
                      <a:pt x="2007" y="1015"/>
                    </a:lnTo>
                    <a:lnTo>
                      <a:pt x="2010" y="1017"/>
                    </a:lnTo>
                    <a:close/>
                    <a:moveTo>
                      <a:pt x="2033" y="937"/>
                    </a:moveTo>
                    <a:lnTo>
                      <a:pt x="2047" y="887"/>
                    </a:lnTo>
                    <a:lnTo>
                      <a:pt x="2044" y="887"/>
                    </a:lnTo>
                    <a:lnTo>
                      <a:pt x="2030" y="936"/>
                    </a:lnTo>
                    <a:lnTo>
                      <a:pt x="2033" y="937"/>
                    </a:lnTo>
                    <a:close/>
                    <a:moveTo>
                      <a:pt x="2055" y="858"/>
                    </a:moveTo>
                    <a:lnTo>
                      <a:pt x="2060" y="840"/>
                    </a:lnTo>
                    <a:lnTo>
                      <a:pt x="2068" y="808"/>
                    </a:lnTo>
                    <a:lnTo>
                      <a:pt x="2065" y="807"/>
                    </a:lnTo>
                    <a:lnTo>
                      <a:pt x="2057" y="839"/>
                    </a:lnTo>
                    <a:lnTo>
                      <a:pt x="2052" y="857"/>
                    </a:lnTo>
                    <a:lnTo>
                      <a:pt x="2055" y="858"/>
                    </a:lnTo>
                    <a:close/>
                    <a:moveTo>
                      <a:pt x="2075" y="778"/>
                    </a:moveTo>
                    <a:lnTo>
                      <a:pt x="2088" y="728"/>
                    </a:lnTo>
                    <a:lnTo>
                      <a:pt x="2085" y="727"/>
                    </a:lnTo>
                    <a:lnTo>
                      <a:pt x="2072" y="777"/>
                    </a:lnTo>
                    <a:lnTo>
                      <a:pt x="2075" y="778"/>
                    </a:lnTo>
                    <a:close/>
                    <a:moveTo>
                      <a:pt x="2095" y="698"/>
                    </a:moveTo>
                    <a:lnTo>
                      <a:pt x="2105" y="661"/>
                    </a:lnTo>
                    <a:lnTo>
                      <a:pt x="2108" y="648"/>
                    </a:lnTo>
                    <a:lnTo>
                      <a:pt x="2104" y="647"/>
                    </a:lnTo>
                    <a:lnTo>
                      <a:pt x="2102" y="660"/>
                    </a:lnTo>
                    <a:lnTo>
                      <a:pt x="2092" y="697"/>
                    </a:lnTo>
                    <a:lnTo>
                      <a:pt x="2095" y="698"/>
                    </a:lnTo>
                    <a:close/>
                    <a:moveTo>
                      <a:pt x="2114" y="617"/>
                    </a:moveTo>
                    <a:lnTo>
                      <a:pt x="2126" y="567"/>
                    </a:lnTo>
                    <a:lnTo>
                      <a:pt x="2122" y="566"/>
                    </a:lnTo>
                    <a:lnTo>
                      <a:pt x="2111" y="617"/>
                    </a:lnTo>
                    <a:lnTo>
                      <a:pt x="2114" y="617"/>
                    </a:lnTo>
                    <a:close/>
                    <a:moveTo>
                      <a:pt x="2132" y="537"/>
                    </a:moveTo>
                    <a:lnTo>
                      <a:pt x="2143" y="487"/>
                    </a:lnTo>
                    <a:lnTo>
                      <a:pt x="2140" y="486"/>
                    </a:lnTo>
                    <a:lnTo>
                      <a:pt x="2129" y="536"/>
                    </a:lnTo>
                    <a:lnTo>
                      <a:pt x="2132" y="537"/>
                    </a:lnTo>
                    <a:close/>
                    <a:moveTo>
                      <a:pt x="2150" y="456"/>
                    </a:moveTo>
                    <a:lnTo>
                      <a:pt x="2160" y="406"/>
                    </a:lnTo>
                    <a:lnTo>
                      <a:pt x="2157" y="405"/>
                    </a:lnTo>
                    <a:lnTo>
                      <a:pt x="2147" y="456"/>
                    </a:lnTo>
                    <a:lnTo>
                      <a:pt x="2150" y="456"/>
                    </a:lnTo>
                    <a:close/>
                    <a:moveTo>
                      <a:pt x="2166" y="375"/>
                    </a:moveTo>
                    <a:lnTo>
                      <a:pt x="2177" y="325"/>
                    </a:lnTo>
                    <a:lnTo>
                      <a:pt x="2173" y="324"/>
                    </a:lnTo>
                    <a:lnTo>
                      <a:pt x="2163" y="375"/>
                    </a:lnTo>
                    <a:lnTo>
                      <a:pt x="2166" y="375"/>
                    </a:lnTo>
                    <a:close/>
                    <a:moveTo>
                      <a:pt x="2183" y="295"/>
                    </a:moveTo>
                    <a:lnTo>
                      <a:pt x="2193" y="244"/>
                    </a:lnTo>
                    <a:lnTo>
                      <a:pt x="2189" y="243"/>
                    </a:lnTo>
                    <a:lnTo>
                      <a:pt x="2179" y="294"/>
                    </a:lnTo>
                    <a:lnTo>
                      <a:pt x="2183" y="295"/>
                    </a:lnTo>
                    <a:close/>
                    <a:moveTo>
                      <a:pt x="2198" y="214"/>
                    </a:moveTo>
                    <a:lnTo>
                      <a:pt x="2208" y="163"/>
                    </a:lnTo>
                    <a:lnTo>
                      <a:pt x="2204" y="162"/>
                    </a:lnTo>
                    <a:lnTo>
                      <a:pt x="2195" y="213"/>
                    </a:lnTo>
                    <a:lnTo>
                      <a:pt x="2198" y="214"/>
                    </a:lnTo>
                    <a:close/>
                    <a:moveTo>
                      <a:pt x="2213" y="132"/>
                    </a:moveTo>
                    <a:lnTo>
                      <a:pt x="2223" y="82"/>
                    </a:lnTo>
                    <a:lnTo>
                      <a:pt x="2219" y="81"/>
                    </a:lnTo>
                    <a:lnTo>
                      <a:pt x="2210" y="132"/>
                    </a:lnTo>
                    <a:lnTo>
                      <a:pt x="2213" y="132"/>
                    </a:lnTo>
                    <a:close/>
                    <a:moveTo>
                      <a:pt x="2228" y="51"/>
                    </a:moveTo>
                    <a:lnTo>
                      <a:pt x="2237" y="1"/>
                    </a:lnTo>
                    <a:lnTo>
                      <a:pt x="2234" y="0"/>
                    </a:lnTo>
                    <a:lnTo>
                      <a:pt x="2225" y="51"/>
                    </a:lnTo>
                    <a:lnTo>
                      <a:pt x="2228" y="51"/>
                    </a:lnTo>
                    <a:close/>
                    <a:moveTo>
                      <a:pt x="3" y="1319"/>
                    </a:moveTo>
                    <a:lnTo>
                      <a:pt x="19" y="1269"/>
                    </a:lnTo>
                    <a:lnTo>
                      <a:pt x="15" y="1268"/>
                    </a:lnTo>
                    <a:lnTo>
                      <a:pt x="0" y="1317"/>
                    </a:lnTo>
                    <a:lnTo>
                      <a:pt x="3" y="1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8">
                <a:extLst>
                  <a:ext uri="{FF2B5EF4-FFF2-40B4-BE49-F238E27FC236}">
                    <a16:creationId xmlns:a16="http://schemas.microsoft.com/office/drawing/2014/main" id="{1D0AB82C-D5CA-2CB1-F41E-8C0083553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1312"/>
                <a:ext cx="2236" cy="1459"/>
              </a:xfrm>
              <a:custGeom>
                <a:avLst/>
                <a:gdLst>
                  <a:gd name="T0" fmla="*/ 0 w 2236"/>
                  <a:gd name="T1" fmla="*/ 1459 h 1459"/>
                  <a:gd name="T2" fmla="*/ 45 w 2236"/>
                  <a:gd name="T3" fmla="*/ 1384 h 1459"/>
                  <a:gd name="T4" fmla="*/ 90 w 2236"/>
                  <a:gd name="T5" fmla="*/ 1316 h 1459"/>
                  <a:gd name="T6" fmla="*/ 134 w 2236"/>
                  <a:gd name="T7" fmla="*/ 1255 h 1459"/>
                  <a:gd name="T8" fmla="*/ 179 w 2236"/>
                  <a:gd name="T9" fmla="*/ 1201 h 1459"/>
                  <a:gd name="T10" fmla="*/ 224 w 2236"/>
                  <a:gd name="T11" fmla="*/ 1153 h 1459"/>
                  <a:gd name="T12" fmla="*/ 269 w 2236"/>
                  <a:gd name="T13" fmla="*/ 1111 h 1459"/>
                  <a:gd name="T14" fmla="*/ 313 w 2236"/>
                  <a:gd name="T15" fmla="*/ 1075 h 1459"/>
                  <a:gd name="T16" fmla="*/ 358 w 2236"/>
                  <a:gd name="T17" fmla="*/ 1044 h 1459"/>
                  <a:gd name="T18" fmla="*/ 403 w 2236"/>
                  <a:gd name="T19" fmla="*/ 1018 h 1459"/>
                  <a:gd name="T20" fmla="*/ 447 w 2236"/>
                  <a:gd name="T21" fmla="*/ 997 h 1459"/>
                  <a:gd name="T22" fmla="*/ 492 w 2236"/>
                  <a:gd name="T23" fmla="*/ 979 h 1459"/>
                  <a:gd name="T24" fmla="*/ 537 w 2236"/>
                  <a:gd name="T25" fmla="*/ 966 h 1459"/>
                  <a:gd name="T26" fmla="*/ 582 w 2236"/>
                  <a:gd name="T27" fmla="*/ 957 h 1459"/>
                  <a:gd name="T28" fmla="*/ 626 w 2236"/>
                  <a:gd name="T29" fmla="*/ 950 h 1459"/>
                  <a:gd name="T30" fmla="*/ 671 w 2236"/>
                  <a:gd name="T31" fmla="*/ 947 h 1459"/>
                  <a:gd name="T32" fmla="*/ 716 w 2236"/>
                  <a:gd name="T33" fmla="*/ 946 h 1459"/>
                  <a:gd name="T34" fmla="*/ 760 w 2236"/>
                  <a:gd name="T35" fmla="*/ 947 h 1459"/>
                  <a:gd name="T36" fmla="*/ 805 w 2236"/>
                  <a:gd name="T37" fmla="*/ 950 h 1459"/>
                  <a:gd name="T38" fmla="*/ 850 w 2236"/>
                  <a:gd name="T39" fmla="*/ 955 h 1459"/>
                  <a:gd name="T40" fmla="*/ 895 w 2236"/>
                  <a:gd name="T41" fmla="*/ 961 h 1459"/>
                  <a:gd name="T42" fmla="*/ 939 w 2236"/>
                  <a:gd name="T43" fmla="*/ 968 h 1459"/>
                  <a:gd name="T44" fmla="*/ 984 w 2236"/>
                  <a:gd name="T45" fmla="*/ 976 h 1459"/>
                  <a:gd name="T46" fmla="*/ 1029 w 2236"/>
                  <a:gd name="T47" fmla="*/ 983 h 1459"/>
                  <a:gd name="T48" fmla="*/ 1074 w 2236"/>
                  <a:gd name="T49" fmla="*/ 990 h 1459"/>
                  <a:gd name="T50" fmla="*/ 1118 w 2236"/>
                  <a:gd name="T51" fmla="*/ 997 h 1459"/>
                  <a:gd name="T52" fmla="*/ 1163 w 2236"/>
                  <a:gd name="T53" fmla="*/ 1003 h 1459"/>
                  <a:gd name="T54" fmla="*/ 1208 w 2236"/>
                  <a:gd name="T55" fmla="*/ 1008 h 1459"/>
                  <a:gd name="T56" fmla="*/ 1252 w 2236"/>
                  <a:gd name="T57" fmla="*/ 1011 h 1459"/>
                  <a:gd name="T58" fmla="*/ 1297 w 2236"/>
                  <a:gd name="T59" fmla="*/ 1012 h 1459"/>
                  <a:gd name="T60" fmla="*/ 1342 w 2236"/>
                  <a:gd name="T61" fmla="*/ 1012 h 1459"/>
                  <a:gd name="T62" fmla="*/ 1387 w 2236"/>
                  <a:gd name="T63" fmla="*/ 1008 h 1459"/>
                  <a:gd name="T64" fmla="*/ 1431 w 2236"/>
                  <a:gd name="T65" fmla="*/ 1002 h 1459"/>
                  <a:gd name="T66" fmla="*/ 1476 w 2236"/>
                  <a:gd name="T67" fmla="*/ 992 h 1459"/>
                  <a:gd name="T68" fmla="*/ 1521 w 2236"/>
                  <a:gd name="T69" fmla="*/ 979 h 1459"/>
                  <a:gd name="T70" fmla="*/ 1565 w 2236"/>
                  <a:gd name="T71" fmla="*/ 962 h 1459"/>
                  <a:gd name="T72" fmla="*/ 1610 w 2236"/>
                  <a:gd name="T73" fmla="*/ 940 h 1459"/>
                  <a:gd name="T74" fmla="*/ 1655 w 2236"/>
                  <a:gd name="T75" fmla="*/ 914 h 1459"/>
                  <a:gd name="T76" fmla="*/ 1700 w 2236"/>
                  <a:gd name="T77" fmla="*/ 883 h 1459"/>
                  <a:gd name="T78" fmla="*/ 1744 w 2236"/>
                  <a:gd name="T79" fmla="*/ 847 h 1459"/>
                  <a:gd name="T80" fmla="*/ 1789 w 2236"/>
                  <a:gd name="T81" fmla="*/ 805 h 1459"/>
                  <a:gd name="T82" fmla="*/ 1834 w 2236"/>
                  <a:gd name="T83" fmla="*/ 757 h 1459"/>
                  <a:gd name="T84" fmla="*/ 1878 w 2236"/>
                  <a:gd name="T85" fmla="*/ 703 h 1459"/>
                  <a:gd name="T86" fmla="*/ 1923 w 2236"/>
                  <a:gd name="T87" fmla="*/ 642 h 1459"/>
                  <a:gd name="T88" fmla="*/ 1968 w 2236"/>
                  <a:gd name="T89" fmla="*/ 574 h 1459"/>
                  <a:gd name="T90" fmla="*/ 2013 w 2236"/>
                  <a:gd name="T91" fmla="*/ 499 h 1459"/>
                  <a:gd name="T92" fmla="*/ 2057 w 2236"/>
                  <a:gd name="T93" fmla="*/ 416 h 1459"/>
                  <a:gd name="T94" fmla="*/ 2102 w 2236"/>
                  <a:gd name="T95" fmla="*/ 325 h 1459"/>
                  <a:gd name="T96" fmla="*/ 2147 w 2236"/>
                  <a:gd name="T97" fmla="*/ 226 h 1459"/>
                  <a:gd name="T98" fmla="*/ 2192 w 2236"/>
                  <a:gd name="T99" fmla="*/ 117 h 1459"/>
                  <a:gd name="T100" fmla="*/ 2236 w 2236"/>
                  <a:gd name="T101" fmla="*/ 0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6" h="1459">
                    <a:moveTo>
                      <a:pt x="0" y="1459"/>
                    </a:moveTo>
                    <a:lnTo>
                      <a:pt x="45" y="1384"/>
                    </a:lnTo>
                    <a:lnTo>
                      <a:pt x="90" y="1316"/>
                    </a:lnTo>
                    <a:lnTo>
                      <a:pt x="134" y="1255"/>
                    </a:lnTo>
                    <a:lnTo>
                      <a:pt x="179" y="1201"/>
                    </a:lnTo>
                    <a:lnTo>
                      <a:pt x="224" y="1153"/>
                    </a:lnTo>
                    <a:lnTo>
                      <a:pt x="269" y="1111"/>
                    </a:lnTo>
                    <a:lnTo>
                      <a:pt x="313" y="1075"/>
                    </a:lnTo>
                    <a:lnTo>
                      <a:pt x="358" y="1044"/>
                    </a:lnTo>
                    <a:lnTo>
                      <a:pt x="403" y="1018"/>
                    </a:lnTo>
                    <a:lnTo>
                      <a:pt x="447" y="997"/>
                    </a:lnTo>
                    <a:lnTo>
                      <a:pt x="492" y="979"/>
                    </a:lnTo>
                    <a:lnTo>
                      <a:pt x="537" y="966"/>
                    </a:lnTo>
                    <a:lnTo>
                      <a:pt x="582" y="957"/>
                    </a:lnTo>
                    <a:lnTo>
                      <a:pt x="626" y="950"/>
                    </a:lnTo>
                    <a:lnTo>
                      <a:pt x="671" y="947"/>
                    </a:lnTo>
                    <a:lnTo>
                      <a:pt x="716" y="946"/>
                    </a:lnTo>
                    <a:lnTo>
                      <a:pt x="760" y="947"/>
                    </a:lnTo>
                    <a:lnTo>
                      <a:pt x="805" y="950"/>
                    </a:lnTo>
                    <a:lnTo>
                      <a:pt x="850" y="955"/>
                    </a:lnTo>
                    <a:lnTo>
                      <a:pt x="895" y="961"/>
                    </a:lnTo>
                    <a:lnTo>
                      <a:pt x="939" y="968"/>
                    </a:lnTo>
                    <a:lnTo>
                      <a:pt x="984" y="976"/>
                    </a:lnTo>
                    <a:lnTo>
                      <a:pt x="1029" y="983"/>
                    </a:lnTo>
                    <a:lnTo>
                      <a:pt x="1074" y="990"/>
                    </a:lnTo>
                    <a:lnTo>
                      <a:pt x="1118" y="997"/>
                    </a:lnTo>
                    <a:lnTo>
                      <a:pt x="1163" y="1003"/>
                    </a:lnTo>
                    <a:lnTo>
                      <a:pt x="1208" y="1008"/>
                    </a:lnTo>
                    <a:lnTo>
                      <a:pt x="1252" y="1011"/>
                    </a:lnTo>
                    <a:lnTo>
                      <a:pt x="1297" y="1012"/>
                    </a:lnTo>
                    <a:lnTo>
                      <a:pt x="1342" y="1012"/>
                    </a:lnTo>
                    <a:lnTo>
                      <a:pt x="1387" y="1008"/>
                    </a:lnTo>
                    <a:lnTo>
                      <a:pt x="1431" y="1002"/>
                    </a:lnTo>
                    <a:lnTo>
                      <a:pt x="1476" y="992"/>
                    </a:lnTo>
                    <a:lnTo>
                      <a:pt x="1521" y="979"/>
                    </a:lnTo>
                    <a:lnTo>
                      <a:pt x="1565" y="962"/>
                    </a:lnTo>
                    <a:lnTo>
                      <a:pt x="1610" y="940"/>
                    </a:lnTo>
                    <a:lnTo>
                      <a:pt x="1655" y="914"/>
                    </a:lnTo>
                    <a:lnTo>
                      <a:pt x="1700" y="883"/>
                    </a:lnTo>
                    <a:lnTo>
                      <a:pt x="1744" y="847"/>
                    </a:lnTo>
                    <a:lnTo>
                      <a:pt x="1789" y="805"/>
                    </a:lnTo>
                    <a:lnTo>
                      <a:pt x="1834" y="757"/>
                    </a:lnTo>
                    <a:lnTo>
                      <a:pt x="1878" y="703"/>
                    </a:lnTo>
                    <a:lnTo>
                      <a:pt x="1923" y="642"/>
                    </a:lnTo>
                    <a:lnTo>
                      <a:pt x="1968" y="574"/>
                    </a:lnTo>
                    <a:lnTo>
                      <a:pt x="2013" y="499"/>
                    </a:lnTo>
                    <a:lnTo>
                      <a:pt x="2057" y="416"/>
                    </a:lnTo>
                    <a:lnTo>
                      <a:pt x="2102" y="325"/>
                    </a:lnTo>
                    <a:lnTo>
                      <a:pt x="2147" y="226"/>
                    </a:lnTo>
                    <a:lnTo>
                      <a:pt x="2192" y="117"/>
                    </a:lnTo>
                    <a:lnTo>
                      <a:pt x="2236" y="0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id="{40A30615-D328-A848-3FD0-383B410AA1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" y="2089"/>
                <a:ext cx="42" cy="41"/>
              </a:xfrm>
              <a:custGeom>
                <a:avLst/>
                <a:gdLst>
                  <a:gd name="T0" fmla="*/ 21 w 42"/>
                  <a:gd name="T1" fmla="*/ 0 h 41"/>
                  <a:gd name="T2" fmla="*/ 21 w 42"/>
                  <a:gd name="T3" fmla="*/ 41 h 41"/>
                  <a:gd name="T4" fmla="*/ 0 w 42"/>
                  <a:gd name="T5" fmla="*/ 20 h 41"/>
                  <a:gd name="T6" fmla="*/ 42 w 42"/>
                  <a:gd name="T7" fmla="*/ 20 h 41"/>
                  <a:gd name="T8" fmla="*/ 6 w 42"/>
                  <a:gd name="T9" fmla="*/ 6 h 41"/>
                  <a:gd name="T10" fmla="*/ 35 w 42"/>
                  <a:gd name="T11" fmla="*/ 35 h 41"/>
                  <a:gd name="T12" fmla="*/ 6 w 42"/>
                  <a:gd name="T13" fmla="*/ 35 h 41"/>
                  <a:gd name="T14" fmla="*/ 35 w 42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1" y="41"/>
                    </a:lnTo>
                    <a:moveTo>
                      <a:pt x="0" y="20"/>
                    </a:moveTo>
                    <a:lnTo>
                      <a:pt x="42" y="20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id="{AA88DBE8-D8FF-AE0D-DAA2-2C30C45C39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" y="2460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20 w 41"/>
                  <a:gd name="T3" fmla="*/ 41 h 41"/>
                  <a:gd name="T4" fmla="*/ 0 w 41"/>
                  <a:gd name="T5" fmla="*/ 21 h 41"/>
                  <a:gd name="T6" fmla="*/ 41 w 41"/>
                  <a:gd name="T7" fmla="*/ 21 h 41"/>
                  <a:gd name="T8" fmla="*/ 5 w 41"/>
                  <a:gd name="T9" fmla="*/ 6 h 41"/>
                  <a:gd name="T10" fmla="*/ 35 w 41"/>
                  <a:gd name="T11" fmla="*/ 35 h 41"/>
                  <a:gd name="T12" fmla="*/ 5 w 41"/>
                  <a:gd name="T13" fmla="*/ 35 h 41"/>
                  <a:gd name="T14" fmla="*/ 35 w 41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0" y="41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5" y="6"/>
                    </a:moveTo>
                    <a:lnTo>
                      <a:pt x="35" y="35"/>
                    </a:lnTo>
                    <a:moveTo>
                      <a:pt x="5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91EC2ADA-DDB2-22AB-50B3-1694B717C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2796"/>
                <a:ext cx="41" cy="42"/>
              </a:xfrm>
              <a:custGeom>
                <a:avLst/>
                <a:gdLst>
                  <a:gd name="T0" fmla="*/ 20 w 41"/>
                  <a:gd name="T1" fmla="*/ 0 h 42"/>
                  <a:gd name="T2" fmla="*/ 20 w 41"/>
                  <a:gd name="T3" fmla="*/ 42 h 42"/>
                  <a:gd name="T4" fmla="*/ 0 w 41"/>
                  <a:gd name="T5" fmla="*/ 21 h 42"/>
                  <a:gd name="T6" fmla="*/ 41 w 41"/>
                  <a:gd name="T7" fmla="*/ 21 h 42"/>
                  <a:gd name="T8" fmla="*/ 6 w 41"/>
                  <a:gd name="T9" fmla="*/ 6 h 42"/>
                  <a:gd name="T10" fmla="*/ 35 w 41"/>
                  <a:gd name="T11" fmla="*/ 35 h 42"/>
                  <a:gd name="T12" fmla="*/ 6 w 41"/>
                  <a:gd name="T13" fmla="*/ 35 h 42"/>
                  <a:gd name="T14" fmla="*/ 35 w 41"/>
                  <a:gd name="T15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2">
                    <a:moveTo>
                      <a:pt x="20" y="0"/>
                    </a:moveTo>
                    <a:lnTo>
                      <a:pt x="20" y="42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8A8BCCFE-9774-41F7-AEE2-44B5882600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" y="1995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20 w 41"/>
                  <a:gd name="T3" fmla="*/ 41 h 41"/>
                  <a:gd name="T4" fmla="*/ 0 w 41"/>
                  <a:gd name="T5" fmla="*/ 21 h 41"/>
                  <a:gd name="T6" fmla="*/ 41 w 41"/>
                  <a:gd name="T7" fmla="*/ 21 h 41"/>
                  <a:gd name="T8" fmla="*/ 6 w 41"/>
                  <a:gd name="T9" fmla="*/ 6 h 41"/>
                  <a:gd name="T10" fmla="*/ 35 w 41"/>
                  <a:gd name="T11" fmla="*/ 35 h 41"/>
                  <a:gd name="T12" fmla="*/ 6 w 41"/>
                  <a:gd name="T13" fmla="*/ 35 h 41"/>
                  <a:gd name="T14" fmla="*/ 35 w 41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0" y="41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3">
                <a:extLst>
                  <a:ext uri="{FF2B5EF4-FFF2-40B4-BE49-F238E27FC236}">
                    <a16:creationId xmlns:a16="http://schemas.microsoft.com/office/drawing/2014/main" id="{9DD78248-5602-C5C5-8D37-DCB7D60C4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8" y="1675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21 w 41"/>
                  <a:gd name="T3" fmla="*/ 41 h 41"/>
                  <a:gd name="T4" fmla="*/ 0 w 41"/>
                  <a:gd name="T5" fmla="*/ 20 h 41"/>
                  <a:gd name="T6" fmla="*/ 41 w 41"/>
                  <a:gd name="T7" fmla="*/ 20 h 41"/>
                  <a:gd name="T8" fmla="*/ 6 w 41"/>
                  <a:gd name="T9" fmla="*/ 6 h 41"/>
                  <a:gd name="T10" fmla="*/ 35 w 41"/>
                  <a:gd name="T11" fmla="*/ 35 h 41"/>
                  <a:gd name="T12" fmla="*/ 6 w 41"/>
                  <a:gd name="T13" fmla="*/ 35 h 41"/>
                  <a:gd name="T14" fmla="*/ 35 w 41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lnTo>
                      <a:pt x="21" y="41"/>
                    </a:lnTo>
                    <a:moveTo>
                      <a:pt x="0" y="20"/>
                    </a:moveTo>
                    <a:lnTo>
                      <a:pt x="41" y="20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54">
                <a:extLst>
                  <a:ext uri="{FF2B5EF4-FFF2-40B4-BE49-F238E27FC236}">
                    <a16:creationId xmlns:a16="http://schemas.microsoft.com/office/drawing/2014/main" id="{2E6FF921-A6B3-DFA5-D7CB-52F55C8A5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297"/>
                <a:ext cx="778" cy="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55">
                <a:extLst>
                  <a:ext uri="{FF2B5EF4-FFF2-40B4-BE49-F238E27FC236}">
                    <a16:creationId xmlns:a16="http://schemas.microsoft.com/office/drawing/2014/main" id="{7D3E2C56-D85A-7C86-C4E1-1DDA2E5B0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" y="1317"/>
                <a:ext cx="49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HF function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Line 56">
                <a:extLst>
                  <a:ext uri="{FF2B5EF4-FFF2-40B4-BE49-F238E27FC236}">
                    <a16:creationId xmlns:a16="http://schemas.microsoft.com/office/drawing/2014/main" id="{F81D43FE-4A9B-6444-EB95-490F14AC3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" y="1361"/>
                <a:ext cx="207" cy="0"/>
              </a:xfrm>
              <a:prstGeom prst="lin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57">
                <a:extLst>
                  <a:ext uri="{FF2B5EF4-FFF2-40B4-BE49-F238E27FC236}">
                    <a16:creationId xmlns:a16="http://schemas.microsoft.com/office/drawing/2014/main" id="{E29FD27D-9D18-EAAF-89E7-4105D51E9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" y="1426"/>
                <a:ext cx="47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LF function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58">
                <a:extLst>
                  <a:ext uri="{FF2B5EF4-FFF2-40B4-BE49-F238E27FC236}">
                    <a16:creationId xmlns:a16="http://schemas.microsoft.com/office/drawing/2014/main" id="{93C310F4-AD33-2300-6054-F78B8586A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" y="1470"/>
                <a:ext cx="207" cy="4"/>
              </a:xfrm>
              <a:custGeom>
                <a:avLst/>
                <a:gdLst>
                  <a:gd name="T0" fmla="*/ 83 w 207"/>
                  <a:gd name="T1" fmla="*/ 4 h 4"/>
                  <a:gd name="T2" fmla="*/ 134 w 207"/>
                  <a:gd name="T3" fmla="*/ 4 h 4"/>
                  <a:gd name="T4" fmla="*/ 134 w 207"/>
                  <a:gd name="T5" fmla="*/ 0 h 4"/>
                  <a:gd name="T6" fmla="*/ 83 w 207"/>
                  <a:gd name="T7" fmla="*/ 0 h 4"/>
                  <a:gd name="T8" fmla="*/ 83 w 207"/>
                  <a:gd name="T9" fmla="*/ 4 h 4"/>
                  <a:gd name="T10" fmla="*/ 165 w 207"/>
                  <a:gd name="T11" fmla="*/ 4 h 4"/>
                  <a:gd name="T12" fmla="*/ 207 w 207"/>
                  <a:gd name="T13" fmla="*/ 4 h 4"/>
                  <a:gd name="T14" fmla="*/ 207 w 207"/>
                  <a:gd name="T15" fmla="*/ 0 h 4"/>
                  <a:gd name="T16" fmla="*/ 165 w 207"/>
                  <a:gd name="T17" fmla="*/ 0 h 4"/>
                  <a:gd name="T18" fmla="*/ 165 w 207"/>
                  <a:gd name="T19" fmla="*/ 4 h 4"/>
                  <a:gd name="T20" fmla="*/ 0 w 207"/>
                  <a:gd name="T21" fmla="*/ 4 h 4"/>
                  <a:gd name="T22" fmla="*/ 52 w 207"/>
                  <a:gd name="T23" fmla="*/ 4 h 4"/>
                  <a:gd name="T24" fmla="*/ 52 w 207"/>
                  <a:gd name="T25" fmla="*/ 0 h 4"/>
                  <a:gd name="T26" fmla="*/ 0 w 207"/>
                  <a:gd name="T27" fmla="*/ 0 h 4"/>
                  <a:gd name="T28" fmla="*/ 0 w 207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7" h="4">
                    <a:moveTo>
                      <a:pt x="83" y="4"/>
                    </a:moveTo>
                    <a:lnTo>
                      <a:pt x="134" y="4"/>
                    </a:lnTo>
                    <a:lnTo>
                      <a:pt x="134" y="0"/>
                    </a:lnTo>
                    <a:lnTo>
                      <a:pt x="83" y="0"/>
                    </a:lnTo>
                    <a:lnTo>
                      <a:pt x="83" y="4"/>
                    </a:lnTo>
                    <a:close/>
                    <a:moveTo>
                      <a:pt x="165" y="4"/>
                    </a:moveTo>
                    <a:lnTo>
                      <a:pt x="207" y="4"/>
                    </a:lnTo>
                    <a:lnTo>
                      <a:pt x="207" y="0"/>
                    </a:lnTo>
                    <a:lnTo>
                      <a:pt x="165" y="0"/>
                    </a:lnTo>
                    <a:lnTo>
                      <a:pt x="165" y="4"/>
                    </a:lnTo>
                    <a:close/>
                    <a:moveTo>
                      <a:pt x="0" y="4"/>
                    </a:moveTo>
                    <a:lnTo>
                      <a:pt x="52" y="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59">
                <a:extLst>
                  <a:ext uri="{FF2B5EF4-FFF2-40B4-BE49-F238E27FC236}">
                    <a16:creationId xmlns:a16="http://schemas.microsoft.com/office/drawing/2014/main" id="{3BCE865F-7643-A89D-C748-E379A3F12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" y="1539"/>
                <a:ext cx="5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MF surrogate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Line 60">
                <a:extLst>
                  <a:ext uri="{FF2B5EF4-FFF2-40B4-BE49-F238E27FC236}">
                    <a16:creationId xmlns:a16="http://schemas.microsoft.com/office/drawing/2014/main" id="{16C6C476-662E-E85F-FD0A-09D14C20F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" y="1583"/>
                <a:ext cx="207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61">
                <a:extLst>
                  <a:ext uri="{FF2B5EF4-FFF2-40B4-BE49-F238E27FC236}">
                    <a16:creationId xmlns:a16="http://schemas.microsoft.com/office/drawing/2014/main" id="{C666FD64-A2B0-FE56-6FA1-ABDC8498F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297"/>
                <a:ext cx="778" cy="350"/>
              </a:xfrm>
              <a:prstGeom prst="rect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518B46B-C599-C39A-299B-11A9604EBEE0}"/>
                    </a:ext>
                  </a:extLst>
                </p:cNvPr>
                <p:cNvSpPr txBox="1"/>
                <p:nvPr/>
              </p:nvSpPr>
              <p:spPr>
                <a:xfrm>
                  <a:off x="2000253" y="4906736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518B46B-C599-C39A-299B-11A9604EB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253" y="4906736"/>
                  <a:ext cx="3679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745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B314304-A3CC-1E91-C2D3-87CC9DF6D3F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+0.2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+0.5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MF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=1.4537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+0.1351−0.083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Acceptable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𝑅𝑀𝑆𝐸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4665</m:t>
                    </m:r>
                  </m:oMath>
                </a14:m>
                <a:r>
                  <a:rPr lang="en-US" sz="2000" dirty="0"/>
                  <a:t> due to </a:t>
                </a:r>
                <a:br>
                  <a:rPr lang="en-US" sz="2000" dirty="0"/>
                </a:br>
                <a:r>
                  <a:rPr lang="en-US" sz="2000" dirty="0"/>
                  <a:t>low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Most errors are extrapolation region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𝑅𝑀𝑆𝐸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2450</m:t>
                    </m:r>
                  </m:oMath>
                </a14:m>
                <a:r>
                  <a:rPr lang="en-US" sz="2000" dirty="0"/>
                  <a:t> for interpolation</a:t>
                </a:r>
                <a:br>
                  <a:rPr lang="en-US" sz="2000" dirty="0"/>
                </a:br>
                <a:r>
                  <a:rPr lang="en-US" sz="2000" dirty="0"/>
                  <a:t>region</a:t>
                </a:r>
              </a:p>
              <a:p>
                <a:r>
                  <a:rPr lang="en-US" sz="2000" dirty="0"/>
                  <a:t>Correlation coefficient = 0.9067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B314304-A3CC-1E91-C2D3-87CC9DF6D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BD6B469-714B-7C2C-944C-20C9DEDF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Ex9.3) Accuracy of MF Surrogate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B1F9C5-F86B-4699-D3A7-7AA3EE8810C0}"/>
                  </a:ext>
                </a:extLst>
              </p:cNvPr>
              <p:cNvSpPr txBox="1"/>
              <p:nvPr/>
            </p:nvSpPr>
            <p:spPr>
              <a:xfrm>
                <a:off x="1055649" y="1219200"/>
                <a:ext cx="5687711" cy="1337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1.24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0.54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2.56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2.71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̃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1.4537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0.1351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−0.0830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B1F9C5-F86B-4699-D3A7-7AA3EE881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49" y="1219200"/>
                <a:ext cx="5687711" cy="1337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CA34EFB-852C-4A0F-41E2-0DAC0981C671}"/>
              </a:ext>
            </a:extLst>
          </p:cNvPr>
          <p:cNvGrpSpPr/>
          <p:nvPr/>
        </p:nvGrpSpPr>
        <p:grpSpPr>
          <a:xfrm>
            <a:off x="5283200" y="3134887"/>
            <a:ext cx="3860800" cy="3390118"/>
            <a:chOff x="4540936" y="1885950"/>
            <a:chExt cx="3860800" cy="3390118"/>
          </a:xfrm>
        </p:grpSpPr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9E9E86D4-9940-6597-A548-FCD0F188AC9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40936" y="1885950"/>
              <a:ext cx="3860800" cy="3167063"/>
              <a:chOff x="3169" y="1188"/>
              <a:chExt cx="2432" cy="1995"/>
            </a:xfrm>
          </p:grpSpPr>
          <p:sp>
            <p:nvSpPr>
              <p:cNvPr id="8" name="Line 66">
                <a:extLst>
                  <a:ext uri="{FF2B5EF4-FFF2-40B4-BE49-F238E27FC236}">
                    <a16:creationId xmlns:a16="http://schemas.microsoft.com/office/drawing/2014/main" id="{F97FADD9-70E1-950F-DEAA-CBFD1EE53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3008"/>
                <a:ext cx="2236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67">
                <a:extLst>
                  <a:ext uri="{FF2B5EF4-FFF2-40B4-BE49-F238E27FC236}">
                    <a16:creationId xmlns:a16="http://schemas.microsoft.com/office/drawing/2014/main" id="{F5BC675B-6062-87C1-E707-D12B6CBF2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1240"/>
                <a:ext cx="2236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68">
                <a:extLst>
                  <a:ext uri="{FF2B5EF4-FFF2-40B4-BE49-F238E27FC236}">
                    <a16:creationId xmlns:a16="http://schemas.microsoft.com/office/drawing/2014/main" id="{399DDE39-7328-1F81-66F1-306C5671D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69">
                <a:extLst>
                  <a:ext uri="{FF2B5EF4-FFF2-40B4-BE49-F238E27FC236}">
                    <a16:creationId xmlns:a16="http://schemas.microsoft.com/office/drawing/2014/main" id="{36930588-637D-7014-942A-B82F53C51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70">
                <a:extLst>
                  <a:ext uri="{FF2B5EF4-FFF2-40B4-BE49-F238E27FC236}">
                    <a16:creationId xmlns:a16="http://schemas.microsoft.com/office/drawing/2014/main" id="{EEC68428-9EAA-8918-1BF1-C3EB145D7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1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1">
                <a:extLst>
                  <a:ext uri="{FF2B5EF4-FFF2-40B4-BE49-F238E27FC236}">
                    <a16:creationId xmlns:a16="http://schemas.microsoft.com/office/drawing/2014/main" id="{38049B3E-10A8-C6A1-FE2F-5828A953D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8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72">
                <a:extLst>
                  <a:ext uri="{FF2B5EF4-FFF2-40B4-BE49-F238E27FC236}">
                    <a16:creationId xmlns:a16="http://schemas.microsoft.com/office/drawing/2014/main" id="{F62A5B0B-7D7E-132D-631D-92D7950E1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5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73">
                <a:extLst>
                  <a:ext uri="{FF2B5EF4-FFF2-40B4-BE49-F238E27FC236}">
                    <a16:creationId xmlns:a16="http://schemas.microsoft.com/office/drawing/2014/main" id="{7E3EA092-5D3C-1F6A-CB22-06F249723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2" y="2986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4">
                <a:extLst>
                  <a:ext uri="{FF2B5EF4-FFF2-40B4-BE49-F238E27FC236}">
                    <a16:creationId xmlns:a16="http://schemas.microsoft.com/office/drawing/2014/main" id="{689E67AC-2145-4B5D-59E6-8538AD868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75">
                <a:extLst>
                  <a:ext uri="{FF2B5EF4-FFF2-40B4-BE49-F238E27FC236}">
                    <a16:creationId xmlns:a16="http://schemas.microsoft.com/office/drawing/2014/main" id="{9830285C-6C59-2CF7-301B-FB3CA5801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76">
                <a:extLst>
                  <a:ext uri="{FF2B5EF4-FFF2-40B4-BE49-F238E27FC236}">
                    <a16:creationId xmlns:a16="http://schemas.microsoft.com/office/drawing/2014/main" id="{698AAAB8-1BEC-A0CF-4DC1-8E4E3917F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1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77">
                <a:extLst>
                  <a:ext uri="{FF2B5EF4-FFF2-40B4-BE49-F238E27FC236}">
                    <a16:creationId xmlns:a16="http://schemas.microsoft.com/office/drawing/2014/main" id="{A843276B-62F8-C0AB-CECC-742807C83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8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78">
                <a:extLst>
                  <a:ext uri="{FF2B5EF4-FFF2-40B4-BE49-F238E27FC236}">
                    <a16:creationId xmlns:a16="http://schemas.microsoft.com/office/drawing/2014/main" id="{F35CC17D-EF06-B86B-C4A2-1887DE383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5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79">
                <a:extLst>
                  <a:ext uri="{FF2B5EF4-FFF2-40B4-BE49-F238E27FC236}">
                    <a16:creationId xmlns:a16="http://schemas.microsoft.com/office/drawing/2014/main" id="{ED99B86F-AB2A-27BD-EF1A-3A853C533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2" y="1240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215F94-43D2-CBD5-3B0B-3D2C01EFF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0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EB6B30F-1B35-86E2-06FD-04E7B6F4A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1041044-DF86-3C73-A23C-5EB313AB7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E37400-2DA6-8662-3322-1064C4EA7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020A111-E7A4-8798-71CC-3141697B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3049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610326-AEE7-8C68-6457-367C1CABF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" y="3049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Line 86">
                <a:extLst>
                  <a:ext uri="{FF2B5EF4-FFF2-40B4-BE49-F238E27FC236}">
                    <a16:creationId xmlns:a16="http://schemas.microsoft.com/office/drawing/2014/main" id="{73FA6980-DEE6-2FC4-FE10-3B0806CDD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1240"/>
                <a:ext cx="0" cy="1768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87">
                <a:extLst>
                  <a:ext uri="{FF2B5EF4-FFF2-40B4-BE49-F238E27FC236}">
                    <a16:creationId xmlns:a16="http://schemas.microsoft.com/office/drawing/2014/main" id="{F375871F-3F77-59C7-3913-A5CCA47B9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2" y="1240"/>
                <a:ext cx="0" cy="1768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88">
                <a:extLst>
                  <a:ext uri="{FF2B5EF4-FFF2-40B4-BE49-F238E27FC236}">
                    <a16:creationId xmlns:a16="http://schemas.microsoft.com/office/drawing/2014/main" id="{1F2C6ED8-4CAF-C5E3-7651-8BBA78FDF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3008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89">
                <a:extLst>
                  <a:ext uri="{FF2B5EF4-FFF2-40B4-BE49-F238E27FC236}">
                    <a16:creationId xmlns:a16="http://schemas.microsoft.com/office/drawing/2014/main" id="{C8C24E33-E5B1-07C0-366B-4E29DF3B2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2566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90">
                <a:extLst>
                  <a:ext uri="{FF2B5EF4-FFF2-40B4-BE49-F238E27FC236}">
                    <a16:creationId xmlns:a16="http://schemas.microsoft.com/office/drawing/2014/main" id="{05EF573F-E251-F990-EA51-76819932A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2124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91">
                <a:extLst>
                  <a:ext uri="{FF2B5EF4-FFF2-40B4-BE49-F238E27FC236}">
                    <a16:creationId xmlns:a16="http://schemas.microsoft.com/office/drawing/2014/main" id="{25989D6A-1DC9-5487-AD82-5853D251D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1682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92">
                <a:extLst>
                  <a:ext uri="{FF2B5EF4-FFF2-40B4-BE49-F238E27FC236}">
                    <a16:creationId xmlns:a16="http://schemas.microsoft.com/office/drawing/2014/main" id="{48E1331C-D0DE-DD57-678A-104669502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1240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93">
                <a:extLst>
                  <a:ext uri="{FF2B5EF4-FFF2-40B4-BE49-F238E27FC236}">
                    <a16:creationId xmlns:a16="http://schemas.microsoft.com/office/drawing/2014/main" id="{ADD1D1F2-A84B-69BC-3CC4-4CDF86CAD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0" y="3008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94">
                <a:extLst>
                  <a:ext uri="{FF2B5EF4-FFF2-40B4-BE49-F238E27FC236}">
                    <a16:creationId xmlns:a16="http://schemas.microsoft.com/office/drawing/2014/main" id="{8A556E56-BDB8-DC22-9E3F-E3F0269B6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0" y="2566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95">
                <a:extLst>
                  <a:ext uri="{FF2B5EF4-FFF2-40B4-BE49-F238E27FC236}">
                    <a16:creationId xmlns:a16="http://schemas.microsoft.com/office/drawing/2014/main" id="{DDF85925-61C7-E6AA-973E-7FF5BC52A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0" y="2124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96">
                <a:extLst>
                  <a:ext uri="{FF2B5EF4-FFF2-40B4-BE49-F238E27FC236}">
                    <a16:creationId xmlns:a16="http://schemas.microsoft.com/office/drawing/2014/main" id="{BE3C0996-9387-9347-8BB0-4AC9C8F21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0" y="1682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97">
                <a:extLst>
                  <a:ext uri="{FF2B5EF4-FFF2-40B4-BE49-F238E27FC236}">
                    <a16:creationId xmlns:a16="http://schemas.microsoft.com/office/drawing/2014/main" id="{AE54EB82-F687-31A1-9D99-37FCB6B0F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0" y="1240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790A557-0564-1F49-CAF1-007931076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2956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FB3F8D4-858D-A677-C21E-7F090C126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2513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D34331-2A71-6EB6-FDBF-E41657AF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2075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EB6D676-4C95-8979-F2F5-C011AEC1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1631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C62BC3-BA51-46C6-7EB3-764EF487B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1188"/>
                <a:ext cx="1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103">
                <a:extLst>
                  <a:ext uri="{FF2B5EF4-FFF2-40B4-BE49-F238E27FC236}">
                    <a16:creationId xmlns:a16="http://schemas.microsoft.com/office/drawing/2014/main" id="{00B11C42-1D39-3DDA-7A7E-004EB315A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1344"/>
                <a:ext cx="2236" cy="1471"/>
              </a:xfrm>
              <a:custGeom>
                <a:avLst/>
                <a:gdLst>
                  <a:gd name="T0" fmla="*/ 0 w 2236"/>
                  <a:gd name="T1" fmla="*/ 753 h 1471"/>
                  <a:gd name="T2" fmla="*/ 45 w 2236"/>
                  <a:gd name="T3" fmla="*/ 701 h 1471"/>
                  <a:gd name="T4" fmla="*/ 90 w 2236"/>
                  <a:gd name="T5" fmla="*/ 651 h 1471"/>
                  <a:gd name="T6" fmla="*/ 134 w 2236"/>
                  <a:gd name="T7" fmla="*/ 606 h 1471"/>
                  <a:gd name="T8" fmla="*/ 179 w 2236"/>
                  <a:gd name="T9" fmla="*/ 568 h 1471"/>
                  <a:gd name="T10" fmla="*/ 224 w 2236"/>
                  <a:gd name="T11" fmla="*/ 541 h 1471"/>
                  <a:gd name="T12" fmla="*/ 269 w 2236"/>
                  <a:gd name="T13" fmla="*/ 526 h 1471"/>
                  <a:gd name="T14" fmla="*/ 313 w 2236"/>
                  <a:gd name="T15" fmla="*/ 526 h 1471"/>
                  <a:gd name="T16" fmla="*/ 358 w 2236"/>
                  <a:gd name="T17" fmla="*/ 541 h 1471"/>
                  <a:gd name="T18" fmla="*/ 403 w 2236"/>
                  <a:gd name="T19" fmla="*/ 570 h 1471"/>
                  <a:gd name="T20" fmla="*/ 447 w 2236"/>
                  <a:gd name="T21" fmla="*/ 616 h 1471"/>
                  <a:gd name="T22" fmla="*/ 492 w 2236"/>
                  <a:gd name="T23" fmla="*/ 675 h 1471"/>
                  <a:gd name="T24" fmla="*/ 537 w 2236"/>
                  <a:gd name="T25" fmla="*/ 746 h 1471"/>
                  <a:gd name="T26" fmla="*/ 582 w 2236"/>
                  <a:gd name="T27" fmla="*/ 826 h 1471"/>
                  <a:gd name="T28" fmla="*/ 626 w 2236"/>
                  <a:gd name="T29" fmla="*/ 914 h 1471"/>
                  <a:gd name="T30" fmla="*/ 671 w 2236"/>
                  <a:gd name="T31" fmla="*/ 1005 h 1471"/>
                  <a:gd name="T32" fmla="*/ 716 w 2236"/>
                  <a:gd name="T33" fmla="*/ 1097 h 1471"/>
                  <a:gd name="T34" fmla="*/ 760 w 2236"/>
                  <a:gd name="T35" fmla="*/ 1185 h 1471"/>
                  <a:gd name="T36" fmla="*/ 805 w 2236"/>
                  <a:gd name="T37" fmla="*/ 1266 h 1471"/>
                  <a:gd name="T38" fmla="*/ 850 w 2236"/>
                  <a:gd name="T39" fmla="*/ 1338 h 1471"/>
                  <a:gd name="T40" fmla="*/ 895 w 2236"/>
                  <a:gd name="T41" fmla="*/ 1396 h 1471"/>
                  <a:gd name="T42" fmla="*/ 939 w 2236"/>
                  <a:gd name="T43" fmla="*/ 1439 h 1471"/>
                  <a:gd name="T44" fmla="*/ 984 w 2236"/>
                  <a:gd name="T45" fmla="*/ 1465 h 1471"/>
                  <a:gd name="T46" fmla="*/ 1029 w 2236"/>
                  <a:gd name="T47" fmla="*/ 1471 h 1471"/>
                  <a:gd name="T48" fmla="*/ 1074 w 2236"/>
                  <a:gd name="T49" fmla="*/ 1458 h 1471"/>
                  <a:gd name="T50" fmla="*/ 1118 w 2236"/>
                  <a:gd name="T51" fmla="*/ 1425 h 1471"/>
                  <a:gd name="T52" fmla="*/ 1163 w 2236"/>
                  <a:gd name="T53" fmla="*/ 1373 h 1471"/>
                  <a:gd name="T54" fmla="*/ 1208 w 2236"/>
                  <a:gd name="T55" fmla="*/ 1303 h 1471"/>
                  <a:gd name="T56" fmla="*/ 1252 w 2236"/>
                  <a:gd name="T57" fmla="*/ 1217 h 1471"/>
                  <a:gd name="T58" fmla="*/ 1297 w 2236"/>
                  <a:gd name="T59" fmla="*/ 1118 h 1471"/>
                  <a:gd name="T60" fmla="*/ 1342 w 2236"/>
                  <a:gd name="T61" fmla="*/ 1009 h 1471"/>
                  <a:gd name="T62" fmla="*/ 1387 w 2236"/>
                  <a:gd name="T63" fmla="*/ 892 h 1471"/>
                  <a:gd name="T64" fmla="*/ 1431 w 2236"/>
                  <a:gd name="T65" fmla="*/ 772 h 1471"/>
                  <a:gd name="T66" fmla="*/ 1476 w 2236"/>
                  <a:gd name="T67" fmla="*/ 651 h 1471"/>
                  <a:gd name="T68" fmla="*/ 1521 w 2236"/>
                  <a:gd name="T69" fmla="*/ 534 h 1471"/>
                  <a:gd name="T70" fmla="*/ 1565 w 2236"/>
                  <a:gd name="T71" fmla="*/ 423 h 1471"/>
                  <a:gd name="T72" fmla="*/ 1610 w 2236"/>
                  <a:gd name="T73" fmla="*/ 322 h 1471"/>
                  <a:gd name="T74" fmla="*/ 1655 w 2236"/>
                  <a:gd name="T75" fmla="*/ 233 h 1471"/>
                  <a:gd name="T76" fmla="*/ 1700 w 2236"/>
                  <a:gd name="T77" fmla="*/ 156 h 1471"/>
                  <a:gd name="T78" fmla="*/ 1744 w 2236"/>
                  <a:gd name="T79" fmla="*/ 96 h 1471"/>
                  <a:gd name="T80" fmla="*/ 1789 w 2236"/>
                  <a:gd name="T81" fmla="*/ 50 h 1471"/>
                  <a:gd name="T82" fmla="*/ 1834 w 2236"/>
                  <a:gd name="T83" fmla="*/ 20 h 1471"/>
                  <a:gd name="T84" fmla="*/ 1878 w 2236"/>
                  <a:gd name="T85" fmla="*/ 3 h 1471"/>
                  <a:gd name="T86" fmla="*/ 1923 w 2236"/>
                  <a:gd name="T87" fmla="*/ 0 h 1471"/>
                  <a:gd name="T88" fmla="*/ 1968 w 2236"/>
                  <a:gd name="T89" fmla="*/ 8 h 1471"/>
                  <a:gd name="T90" fmla="*/ 2013 w 2236"/>
                  <a:gd name="T91" fmla="*/ 23 h 1471"/>
                  <a:gd name="T92" fmla="*/ 2057 w 2236"/>
                  <a:gd name="T93" fmla="*/ 44 h 1471"/>
                  <a:gd name="T94" fmla="*/ 2102 w 2236"/>
                  <a:gd name="T95" fmla="*/ 66 h 1471"/>
                  <a:gd name="T96" fmla="*/ 2147 w 2236"/>
                  <a:gd name="T97" fmla="*/ 87 h 1471"/>
                  <a:gd name="T98" fmla="*/ 2192 w 2236"/>
                  <a:gd name="T99" fmla="*/ 102 h 1471"/>
                  <a:gd name="T100" fmla="*/ 2236 w 2236"/>
                  <a:gd name="T101" fmla="*/ 109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6" h="1471">
                    <a:moveTo>
                      <a:pt x="0" y="753"/>
                    </a:moveTo>
                    <a:lnTo>
                      <a:pt x="45" y="701"/>
                    </a:lnTo>
                    <a:lnTo>
                      <a:pt x="90" y="651"/>
                    </a:lnTo>
                    <a:lnTo>
                      <a:pt x="134" y="606"/>
                    </a:lnTo>
                    <a:lnTo>
                      <a:pt x="179" y="568"/>
                    </a:lnTo>
                    <a:lnTo>
                      <a:pt x="224" y="541"/>
                    </a:lnTo>
                    <a:lnTo>
                      <a:pt x="269" y="526"/>
                    </a:lnTo>
                    <a:lnTo>
                      <a:pt x="313" y="526"/>
                    </a:lnTo>
                    <a:lnTo>
                      <a:pt x="358" y="541"/>
                    </a:lnTo>
                    <a:lnTo>
                      <a:pt x="403" y="570"/>
                    </a:lnTo>
                    <a:lnTo>
                      <a:pt x="447" y="616"/>
                    </a:lnTo>
                    <a:lnTo>
                      <a:pt x="492" y="675"/>
                    </a:lnTo>
                    <a:lnTo>
                      <a:pt x="537" y="746"/>
                    </a:lnTo>
                    <a:lnTo>
                      <a:pt x="582" y="826"/>
                    </a:lnTo>
                    <a:lnTo>
                      <a:pt x="626" y="914"/>
                    </a:lnTo>
                    <a:lnTo>
                      <a:pt x="671" y="1005"/>
                    </a:lnTo>
                    <a:lnTo>
                      <a:pt x="716" y="1097"/>
                    </a:lnTo>
                    <a:lnTo>
                      <a:pt x="760" y="1185"/>
                    </a:lnTo>
                    <a:lnTo>
                      <a:pt x="805" y="1266"/>
                    </a:lnTo>
                    <a:lnTo>
                      <a:pt x="850" y="1338"/>
                    </a:lnTo>
                    <a:lnTo>
                      <a:pt x="895" y="1396"/>
                    </a:lnTo>
                    <a:lnTo>
                      <a:pt x="939" y="1439"/>
                    </a:lnTo>
                    <a:lnTo>
                      <a:pt x="984" y="1465"/>
                    </a:lnTo>
                    <a:lnTo>
                      <a:pt x="1029" y="1471"/>
                    </a:lnTo>
                    <a:lnTo>
                      <a:pt x="1074" y="1458"/>
                    </a:lnTo>
                    <a:lnTo>
                      <a:pt x="1118" y="1425"/>
                    </a:lnTo>
                    <a:lnTo>
                      <a:pt x="1163" y="1373"/>
                    </a:lnTo>
                    <a:lnTo>
                      <a:pt x="1208" y="1303"/>
                    </a:lnTo>
                    <a:lnTo>
                      <a:pt x="1252" y="1217"/>
                    </a:lnTo>
                    <a:lnTo>
                      <a:pt x="1297" y="1118"/>
                    </a:lnTo>
                    <a:lnTo>
                      <a:pt x="1342" y="1009"/>
                    </a:lnTo>
                    <a:lnTo>
                      <a:pt x="1387" y="892"/>
                    </a:lnTo>
                    <a:lnTo>
                      <a:pt x="1431" y="772"/>
                    </a:lnTo>
                    <a:lnTo>
                      <a:pt x="1476" y="651"/>
                    </a:lnTo>
                    <a:lnTo>
                      <a:pt x="1521" y="534"/>
                    </a:lnTo>
                    <a:lnTo>
                      <a:pt x="1565" y="423"/>
                    </a:lnTo>
                    <a:lnTo>
                      <a:pt x="1610" y="322"/>
                    </a:lnTo>
                    <a:lnTo>
                      <a:pt x="1655" y="233"/>
                    </a:lnTo>
                    <a:lnTo>
                      <a:pt x="1700" y="156"/>
                    </a:lnTo>
                    <a:lnTo>
                      <a:pt x="1744" y="96"/>
                    </a:lnTo>
                    <a:lnTo>
                      <a:pt x="1789" y="50"/>
                    </a:lnTo>
                    <a:lnTo>
                      <a:pt x="1834" y="20"/>
                    </a:lnTo>
                    <a:lnTo>
                      <a:pt x="1878" y="3"/>
                    </a:lnTo>
                    <a:lnTo>
                      <a:pt x="1923" y="0"/>
                    </a:lnTo>
                    <a:lnTo>
                      <a:pt x="1968" y="8"/>
                    </a:lnTo>
                    <a:lnTo>
                      <a:pt x="2013" y="23"/>
                    </a:lnTo>
                    <a:lnTo>
                      <a:pt x="2057" y="44"/>
                    </a:lnTo>
                    <a:lnTo>
                      <a:pt x="2102" y="66"/>
                    </a:lnTo>
                    <a:lnTo>
                      <a:pt x="2147" y="87"/>
                    </a:lnTo>
                    <a:lnTo>
                      <a:pt x="2192" y="102"/>
                    </a:lnTo>
                    <a:lnTo>
                      <a:pt x="2236" y="109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04">
                <a:extLst>
                  <a:ext uri="{FF2B5EF4-FFF2-40B4-BE49-F238E27FC236}">
                    <a16:creationId xmlns:a16="http://schemas.microsoft.com/office/drawing/2014/main" id="{C757F720-61C8-E353-0369-7E07CD16E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5" y="1642"/>
                <a:ext cx="2230" cy="1179"/>
              </a:xfrm>
              <a:custGeom>
                <a:avLst/>
                <a:gdLst>
                  <a:gd name="T0" fmla="*/ 48 w 2230"/>
                  <a:gd name="T1" fmla="*/ 1031 h 1179"/>
                  <a:gd name="T2" fmla="*/ 68 w 2230"/>
                  <a:gd name="T3" fmla="*/ 994 h 1179"/>
                  <a:gd name="T4" fmla="*/ 89 w 2230"/>
                  <a:gd name="T5" fmla="*/ 937 h 1179"/>
                  <a:gd name="T6" fmla="*/ 130 w 2230"/>
                  <a:gd name="T7" fmla="*/ 858 h 1179"/>
                  <a:gd name="T8" fmla="*/ 133 w 2230"/>
                  <a:gd name="T9" fmla="*/ 843 h 1179"/>
                  <a:gd name="T10" fmla="*/ 195 w 2230"/>
                  <a:gd name="T11" fmla="*/ 736 h 1179"/>
                  <a:gd name="T12" fmla="*/ 204 w 2230"/>
                  <a:gd name="T13" fmla="*/ 723 h 1179"/>
                  <a:gd name="T14" fmla="*/ 214 w 2230"/>
                  <a:gd name="T15" fmla="*/ 699 h 1179"/>
                  <a:gd name="T16" fmla="*/ 270 w 2230"/>
                  <a:gd name="T17" fmla="*/ 627 h 1179"/>
                  <a:gd name="T18" fmla="*/ 314 w 2230"/>
                  <a:gd name="T19" fmla="*/ 589 h 1179"/>
                  <a:gd name="T20" fmla="*/ 363 w 2230"/>
                  <a:gd name="T21" fmla="*/ 560 h 1179"/>
                  <a:gd name="T22" fmla="*/ 379 w 2230"/>
                  <a:gd name="T23" fmla="*/ 561 h 1179"/>
                  <a:gd name="T24" fmla="*/ 458 w 2230"/>
                  <a:gd name="T25" fmla="*/ 570 h 1179"/>
                  <a:gd name="T26" fmla="*/ 494 w 2230"/>
                  <a:gd name="T27" fmla="*/ 592 h 1179"/>
                  <a:gd name="T28" fmla="*/ 567 w 2230"/>
                  <a:gd name="T29" fmla="*/ 672 h 1179"/>
                  <a:gd name="T30" fmla="*/ 586 w 2230"/>
                  <a:gd name="T31" fmla="*/ 689 h 1179"/>
                  <a:gd name="T32" fmla="*/ 592 w 2230"/>
                  <a:gd name="T33" fmla="*/ 704 h 1179"/>
                  <a:gd name="T34" fmla="*/ 662 w 2230"/>
                  <a:gd name="T35" fmla="*/ 806 h 1179"/>
                  <a:gd name="T36" fmla="*/ 684 w 2230"/>
                  <a:gd name="T37" fmla="*/ 840 h 1179"/>
                  <a:gd name="T38" fmla="*/ 718 w 2230"/>
                  <a:gd name="T39" fmla="*/ 887 h 1179"/>
                  <a:gd name="T40" fmla="*/ 760 w 2230"/>
                  <a:gd name="T41" fmla="*/ 958 h 1179"/>
                  <a:gd name="T42" fmla="*/ 777 w 2230"/>
                  <a:gd name="T43" fmla="*/ 977 h 1179"/>
                  <a:gd name="T44" fmla="*/ 851 w 2230"/>
                  <a:gd name="T45" fmla="*/ 1076 h 1179"/>
                  <a:gd name="T46" fmla="*/ 894 w 2230"/>
                  <a:gd name="T47" fmla="*/ 1127 h 1179"/>
                  <a:gd name="T48" fmla="*/ 919 w 2230"/>
                  <a:gd name="T49" fmla="*/ 1146 h 1179"/>
                  <a:gd name="T50" fmla="*/ 940 w 2230"/>
                  <a:gd name="T51" fmla="*/ 1161 h 1179"/>
                  <a:gd name="T52" fmla="*/ 1060 w 2230"/>
                  <a:gd name="T53" fmla="*/ 1168 h 1179"/>
                  <a:gd name="T54" fmla="*/ 1076 w 2230"/>
                  <a:gd name="T55" fmla="*/ 1162 h 1179"/>
                  <a:gd name="T56" fmla="*/ 1120 w 2230"/>
                  <a:gd name="T57" fmla="*/ 1128 h 1179"/>
                  <a:gd name="T58" fmla="*/ 1137 w 2230"/>
                  <a:gd name="T59" fmla="*/ 1109 h 1179"/>
                  <a:gd name="T60" fmla="*/ 1176 w 2230"/>
                  <a:gd name="T61" fmla="*/ 1054 h 1179"/>
                  <a:gd name="T62" fmla="*/ 1185 w 2230"/>
                  <a:gd name="T63" fmla="*/ 1042 h 1179"/>
                  <a:gd name="T64" fmla="*/ 1207 w 2230"/>
                  <a:gd name="T65" fmla="*/ 1008 h 1179"/>
                  <a:gd name="T66" fmla="*/ 1255 w 2230"/>
                  <a:gd name="T67" fmla="*/ 930 h 1179"/>
                  <a:gd name="T68" fmla="*/ 1266 w 2230"/>
                  <a:gd name="T69" fmla="*/ 899 h 1179"/>
                  <a:gd name="T70" fmla="*/ 1307 w 2230"/>
                  <a:gd name="T71" fmla="*/ 815 h 1179"/>
                  <a:gd name="T72" fmla="*/ 1343 w 2230"/>
                  <a:gd name="T73" fmla="*/ 741 h 1179"/>
                  <a:gd name="T74" fmla="*/ 1372 w 2230"/>
                  <a:gd name="T75" fmla="*/ 675 h 1179"/>
                  <a:gd name="T76" fmla="*/ 1386 w 2230"/>
                  <a:gd name="T77" fmla="*/ 633 h 1179"/>
                  <a:gd name="T78" fmla="*/ 1430 w 2230"/>
                  <a:gd name="T79" fmla="*/ 537 h 1179"/>
                  <a:gd name="T80" fmla="*/ 1446 w 2230"/>
                  <a:gd name="T81" fmla="*/ 500 h 1179"/>
                  <a:gd name="T82" fmla="*/ 1469 w 2230"/>
                  <a:gd name="T83" fmla="*/ 447 h 1179"/>
                  <a:gd name="T84" fmla="*/ 1499 w 2230"/>
                  <a:gd name="T85" fmla="*/ 371 h 1179"/>
                  <a:gd name="T86" fmla="*/ 1538 w 2230"/>
                  <a:gd name="T87" fmla="*/ 298 h 1179"/>
                  <a:gd name="T88" fmla="*/ 1549 w 2230"/>
                  <a:gd name="T89" fmla="*/ 274 h 1179"/>
                  <a:gd name="T90" fmla="*/ 1585 w 2230"/>
                  <a:gd name="T91" fmla="*/ 200 h 1179"/>
                  <a:gd name="T92" fmla="*/ 1652 w 2230"/>
                  <a:gd name="T93" fmla="*/ 96 h 1179"/>
                  <a:gd name="T94" fmla="*/ 1702 w 2230"/>
                  <a:gd name="T95" fmla="*/ 47 h 1179"/>
                  <a:gd name="T96" fmla="*/ 1724 w 2230"/>
                  <a:gd name="T97" fmla="*/ 31 h 1179"/>
                  <a:gd name="T98" fmla="*/ 1784 w 2230"/>
                  <a:gd name="T99" fmla="*/ 4 h 1179"/>
                  <a:gd name="T100" fmla="*/ 1799 w 2230"/>
                  <a:gd name="T101" fmla="*/ 0 h 1179"/>
                  <a:gd name="T102" fmla="*/ 1835 w 2230"/>
                  <a:gd name="T103" fmla="*/ 2 h 1179"/>
                  <a:gd name="T104" fmla="*/ 1881 w 2230"/>
                  <a:gd name="T105" fmla="*/ 23 h 1179"/>
                  <a:gd name="T106" fmla="*/ 1930 w 2230"/>
                  <a:gd name="T107" fmla="*/ 64 h 1179"/>
                  <a:gd name="T108" fmla="*/ 1938 w 2230"/>
                  <a:gd name="T109" fmla="*/ 78 h 1179"/>
                  <a:gd name="T110" fmla="*/ 1958 w 2230"/>
                  <a:gd name="T111" fmla="*/ 95 h 1179"/>
                  <a:gd name="T112" fmla="*/ 2030 w 2230"/>
                  <a:gd name="T113" fmla="*/ 195 h 1179"/>
                  <a:gd name="T114" fmla="*/ 2039 w 2230"/>
                  <a:gd name="T115" fmla="*/ 208 h 1179"/>
                  <a:gd name="T116" fmla="*/ 2090 w 2230"/>
                  <a:gd name="T117" fmla="*/ 285 h 1179"/>
                  <a:gd name="T118" fmla="*/ 2101 w 2230"/>
                  <a:gd name="T119" fmla="*/ 297 h 1179"/>
                  <a:gd name="T120" fmla="*/ 2165 w 2230"/>
                  <a:gd name="T121" fmla="*/ 403 h 1179"/>
                  <a:gd name="T122" fmla="*/ 2174 w 2230"/>
                  <a:gd name="T123" fmla="*/ 416 h 1179"/>
                  <a:gd name="T124" fmla="*/ 2227 w 2230"/>
                  <a:gd name="T125" fmla="*/ 491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30" h="1179">
                    <a:moveTo>
                      <a:pt x="25" y="1093"/>
                    </a:moveTo>
                    <a:lnTo>
                      <a:pt x="29" y="1084"/>
                    </a:lnTo>
                    <a:lnTo>
                      <a:pt x="26" y="1083"/>
                    </a:lnTo>
                    <a:lnTo>
                      <a:pt x="22" y="1092"/>
                    </a:lnTo>
                    <a:lnTo>
                      <a:pt x="25" y="1093"/>
                    </a:lnTo>
                    <a:close/>
                    <a:moveTo>
                      <a:pt x="35" y="1070"/>
                    </a:moveTo>
                    <a:lnTo>
                      <a:pt x="47" y="1040"/>
                    </a:lnTo>
                    <a:lnTo>
                      <a:pt x="51" y="1032"/>
                    </a:lnTo>
                    <a:lnTo>
                      <a:pt x="48" y="1031"/>
                    </a:lnTo>
                    <a:lnTo>
                      <a:pt x="44" y="1039"/>
                    </a:lnTo>
                    <a:lnTo>
                      <a:pt x="32" y="1069"/>
                    </a:lnTo>
                    <a:lnTo>
                      <a:pt x="35" y="1070"/>
                    </a:lnTo>
                    <a:close/>
                    <a:moveTo>
                      <a:pt x="57" y="1018"/>
                    </a:moveTo>
                    <a:lnTo>
                      <a:pt x="62" y="1008"/>
                    </a:lnTo>
                    <a:lnTo>
                      <a:pt x="58" y="1007"/>
                    </a:lnTo>
                    <a:lnTo>
                      <a:pt x="54" y="1016"/>
                    </a:lnTo>
                    <a:lnTo>
                      <a:pt x="57" y="1018"/>
                    </a:lnTo>
                    <a:close/>
                    <a:moveTo>
                      <a:pt x="68" y="994"/>
                    </a:moveTo>
                    <a:lnTo>
                      <a:pt x="85" y="956"/>
                    </a:lnTo>
                    <a:lnTo>
                      <a:pt x="81" y="955"/>
                    </a:lnTo>
                    <a:lnTo>
                      <a:pt x="65" y="993"/>
                    </a:lnTo>
                    <a:lnTo>
                      <a:pt x="68" y="994"/>
                    </a:lnTo>
                    <a:close/>
                    <a:moveTo>
                      <a:pt x="91" y="942"/>
                    </a:moveTo>
                    <a:lnTo>
                      <a:pt x="92" y="938"/>
                    </a:lnTo>
                    <a:lnTo>
                      <a:pt x="95" y="933"/>
                    </a:lnTo>
                    <a:lnTo>
                      <a:pt x="92" y="931"/>
                    </a:lnTo>
                    <a:lnTo>
                      <a:pt x="89" y="937"/>
                    </a:lnTo>
                    <a:lnTo>
                      <a:pt x="87" y="941"/>
                    </a:lnTo>
                    <a:lnTo>
                      <a:pt x="91" y="942"/>
                    </a:lnTo>
                    <a:close/>
                    <a:moveTo>
                      <a:pt x="101" y="919"/>
                    </a:moveTo>
                    <a:lnTo>
                      <a:pt x="119" y="881"/>
                    </a:lnTo>
                    <a:lnTo>
                      <a:pt x="116" y="880"/>
                    </a:lnTo>
                    <a:lnTo>
                      <a:pt x="98" y="917"/>
                    </a:lnTo>
                    <a:lnTo>
                      <a:pt x="101" y="919"/>
                    </a:lnTo>
                    <a:close/>
                    <a:moveTo>
                      <a:pt x="125" y="868"/>
                    </a:moveTo>
                    <a:lnTo>
                      <a:pt x="130" y="858"/>
                    </a:lnTo>
                    <a:lnTo>
                      <a:pt x="127" y="857"/>
                    </a:lnTo>
                    <a:lnTo>
                      <a:pt x="123" y="866"/>
                    </a:lnTo>
                    <a:lnTo>
                      <a:pt x="125" y="868"/>
                    </a:lnTo>
                    <a:close/>
                    <a:moveTo>
                      <a:pt x="136" y="844"/>
                    </a:moveTo>
                    <a:lnTo>
                      <a:pt x="137" y="843"/>
                    </a:lnTo>
                    <a:lnTo>
                      <a:pt x="156" y="808"/>
                    </a:lnTo>
                    <a:lnTo>
                      <a:pt x="152" y="806"/>
                    </a:lnTo>
                    <a:lnTo>
                      <a:pt x="134" y="842"/>
                    </a:lnTo>
                    <a:lnTo>
                      <a:pt x="133" y="843"/>
                    </a:lnTo>
                    <a:lnTo>
                      <a:pt x="136" y="844"/>
                    </a:lnTo>
                    <a:close/>
                    <a:moveTo>
                      <a:pt x="163" y="794"/>
                    </a:moveTo>
                    <a:lnTo>
                      <a:pt x="168" y="785"/>
                    </a:lnTo>
                    <a:lnTo>
                      <a:pt x="164" y="783"/>
                    </a:lnTo>
                    <a:lnTo>
                      <a:pt x="160" y="792"/>
                    </a:lnTo>
                    <a:lnTo>
                      <a:pt x="163" y="794"/>
                    </a:lnTo>
                    <a:close/>
                    <a:moveTo>
                      <a:pt x="175" y="771"/>
                    </a:moveTo>
                    <a:lnTo>
                      <a:pt x="182" y="758"/>
                    </a:lnTo>
                    <a:lnTo>
                      <a:pt x="195" y="736"/>
                    </a:lnTo>
                    <a:lnTo>
                      <a:pt x="192" y="734"/>
                    </a:lnTo>
                    <a:lnTo>
                      <a:pt x="179" y="756"/>
                    </a:lnTo>
                    <a:lnTo>
                      <a:pt x="172" y="770"/>
                    </a:lnTo>
                    <a:lnTo>
                      <a:pt x="175" y="771"/>
                    </a:lnTo>
                    <a:close/>
                    <a:moveTo>
                      <a:pt x="204" y="723"/>
                    </a:moveTo>
                    <a:lnTo>
                      <a:pt x="209" y="714"/>
                    </a:lnTo>
                    <a:lnTo>
                      <a:pt x="206" y="712"/>
                    </a:lnTo>
                    <a:lnTo>
                      <a:pt x="201" y="721"/>
                    </a:lnTo>
                    <a:lnTo>
                      <a:pt x="204" y="723"/>
                    </a:lnTo>
                    <a:close/>
                    <a:moveTo>
                      <a:pt x="217" y="701"/>
                    </a:moveTo>
                    <a:lnTo>
                      <a:pt x="226" y="686"/>
                    </a:lnTo>
                    <a:lnTo>
                      <a:pt x="225" y="685"/>
                    </a:lnTo>
                    <a:lnTo>
                      <a:pt x="226" y="686"/>
                    </a:lnTo>
                    <a:lnTo>
                      <a:pt x="241" y="667"/>
                    </a:lnTo>
                    <a:lnTo>
                      <a:pt x="238" y="665"/>
                    </a:lnTo>
                    <a:lnTo>
                      <a:pt x="224" y="684"/>
                    </a:lnTo>
                    <a:lnTo>
                      <a:pt x="223" y="684"/>
                    </a:lnTo>
                    <a:lnTo>
                      <a:pt x="214" y="699"/>
                    </a:lnTo>
                    <a:lnTo>
                      <a:pt x="217" y="701"/>
                    </a:lnTo>
                    <a:close/>
                    <a:moveTo>
                      <a:pt x="250" y="655"/>
                    </a:moveTo>
                    <a:lnTo>
                      <a:pt x="256" y="647"/>
                    </a:lnTo>
                    <a:lnTo>
                      <a:pt x="254" y="645"/>
                    </a:lnTo>
                    <a:lnTo>
                      <a:pt x="247" y="653"/>
                    </a:lnTo>
                    <a:lnTo>
                      <a:pt x="250" y="655"/>
                    </a:lnTo>
                    <a:close/>
                    <a:moveTo>
                      <a:pt x="266" y="635"/>
                    </a:moveTo>
                    <a:lnTo>
                      <a:pt x="271" y="628"/>
                    </a:lnTo>
                    <a:lnTo>
                      <a:pt x="270" y="627"/>
                    </a:lnTo>
                    <a:lnTo>
                      <a:pt x="271" y="628"/>
                    </a:lnTo>
                    <a:lnTo>
                      <a:pt x="295" y="606"/>
                    </a:lnTo>
                    <a:lnTo>
                      <a:pt x="293" y="603"/>
                    </a:lnTo>
                    <a:lnTo>
                      <a:pt x="268" y="626"/>
                    </a:lnTo>
                    <a:lnTo>
                      <a:pt x="268" y="626"/>
                    </a:lnTo>
                    <a:lnTo>
                      <a:pt x="263" y="632"/>
                    </a:lnTo>
                    <a:lnTo>
                      <a:pt x="266" y="635"/>
                    </a:lnTo>
                    <a:close/>
                    <a:moveTo>
                      <a:pt x="306" y="595"/>
                    </a:moveTo>
                    <a:lnTo>
                      <a:pt x="314" y="589"/>
                    </a:lnTo>
                    <a:lnTo>
                      <a:pt x="312" y="586"/>
                    </a:lnTo>
                    <a:lnTo>
                      <a:pt x="304" y="593"/>
                    </a:lnTo>
                    <a:lnTo>
                      <a:pt x="306" y="595"/>
                    </a:lnTo>
                    <a:close/>
                    <a:moveTo>
                      <a:pt x="327" y="581"/>
                    </a:moveTo>
                    <a:lnTo>
                      <a:pt x="360" y="563"/>
                    </a:lnTo>
                    <a:lnTo>
                      <a:pt x="359" y="562"/>
                    </a:lnTo>
                    <a:lnTo>
                      <a:pt x="359" y="563"/>
                    </a:lnTo>
                    <a:lnTo>
                      <a:pt x="363" y="563"/>
                    </a:lnTo>
                    <a:lnTo>
                      <a:pt x="363" y="560"/>
                    </a:lnTo>
                    <a:lnTo>
                      <a:pt x="359" y="560"/>
                    </a:lnTo>
                    <a:lnTo>
                      <a:pt x="358" y="560"/>
                    </a:lnTo>
                    <a:lnTo>
                      <a:pt x="325" y="578"/>
                    </a:lnTo>
                    <a:lnTo>
                      <a:pt x="327" y="581"/>
                    </a:lnTo>
                    <a:close/>
                    <a:moveTo>
                      <a:pt x="379" y="561"/>
                    </a:moveTo>
                    <a:lnTo>
                      <a:pt x="389" y="559"/>
                    </a:lnTo>
                    <a:lnTo>
                      <a:pt x="388" y="556"/>
                    </a:lnTo>
                    <a:lnTo>
                      <a:pt x="378" y="557"/>
                    </a:lnTo>
                    <a:lnTo>
                      <a:pt x="379" y="561"/>
                    </a:lnTo>
                    <a:close/>
                    <a:moveTo>
                      <a:pt x="403" y="557"/>
                    </a:moveTo>
                    <a:lnTo>
                      <a:pt x="443" y="567"/>
                    </a:lnTo>
                    <a:lnTo>
                      <a:pt x="444" y="563"/>
                    </a:lnTo>
                    <a:lnTo>
                      <a:pt x="404" y="554"/>
                    </a:lnTo>
                    <a:lnTo>
                      <a:pt x="403" y="557"/>
                    </a:lnTo>
                    <a:close/>
                    <a:moveTo>
                      <a:pt x="457" y="573"/>
                    </a:moveTo>
                    <a:lnTo>
                      <a:pt x="465" y="579"/>
                    </a:lnTo>
                    <a:lnTo>
                      <a:pt x="467" y="576"/>
                    </a:lnTo>
                    <a:lnTo>
                      <a:pt x="458" y="570"/>
                    </a:lnTo>
                    <a:lnTo>
                      <a:pt x="457" y="573"/>
                    </a:lnTo>
                    <a:close/>
                    <a:moveTo>
                      <a:pt x="479" y="587"/>
                    </a:moveTo>
                    <a:lnTo>
                      <a:pt x="492" y="595"/>
                    </a:lnTo>
                    <a:lnTo>
                      <a:pt x="493" y="593"/>
                    </a:lnTo>
                    <a:lnTo>
                      <a:pt x="492" y="594"/>
                    </a:lnTo>
                    <a:lnTo>
                      <a:pt x="511" y="612"/>
                    </a:lnTo>
                    <a:lnTo>
                      <a:pt x="513" y="609"/>
                    </a:lnTo>
                    <a:lnTo>
                      <a:pt x="494" y="592"/>
                    </a:lnTo>
                    <a:lnTo>
                      <a:pt x="494" y="592"/>
                    </a:lnTo>
                    <a:lnTo>
                      <a:pt x="481" y="584"/>
                    </a:lnTo>
                    <a:lnTo>
                      <a:pt x="479" y="587"/>
                    </a:lnTo>
                    <a:close/>
                    <a:moveTo>
                      <a:pt x="522" y="622"/>
                    </a:moveTo>
                    <a:lnTo>
                      <a:pt x="530" y="629"/>
                    </a:lnTo>
                    <a:lnTo>
                      <a:pt x="532" y="627"/>
                    </a:lnTo>
                    <a:lnTo>
                      <a:pt x="524" y="620"/>
                    </a:lnTo>
                    <a:lnTo>
                      <a:pt x="522" y="622"/>
                    </a:lnTo>
                    <a:close/>
                    <a:moveTo>
                      <a:pt x="540" y="640"/>
                    </a:moveTo>
                    <a:lnTo>
                      <a:pt x="567" y="672"/>
                    </a:lnTo>
                    <a:lnTo>
                      <a:pt x="570" y="669"/>
                    </a:lnTo>
                    <a:lnTo>
                      <a:pt x="543" y="638"/>
                    </a:lnTo>
                    <a:lnTo>
                      <a:pt x="540" y="640"/>
                    </a:lnTo>
                    <a:close/>
                    <a:moveTo>
                      <a:pt x="577" y="683"/>
                    </a:moveTo>
                    <a:lnTo>
                      <a:pt x="581" y="688"/>
                    </a:lnTo>
                    <a:lnTo>
                      <a:pt x="583" y="687"/>
                    </a:lnTo>
                    <a:lnTo>
                      <a:pt x="581" y="688"/>
                    </a:lnTo>
                    <a:lnTo>
                      <a:pt x="583" y="691"/>
                    </a:lnTo>
                    <a:lnTo>
                      <a:pt x="586" y="689"/>
                    </a:lnTo>
                    <a:lnTo>
                      <a:pt x="584" y="686"/>
                    </a:lnTo>
                    <a:lnTo>
                      <a:pt x="584" y="686"/>
                    </a:lnTo>
                    <a:lnTo>
                      <a:pt x="580" y="681"/>
                    </a:lnTo>
                    <a:lnTo>
                      <a:pt x="577" y="683"/>
                    </a:lnTo>
                    <a:close/>
                    <a:moveTo>
                      <a:pt x="592" y="704"/>
                    </a:moveTo>
                    <a:lnTo>
                      <a:pt x="616" y="737"/>
                    </a:lnTo>
                    <a:lnTo>
                      <a:pt x="619" y="735"/>
                    </a:lnTo>
                    <a:lnTo>
                      <a:pt x="595" y="702"/>
                    </a:lnTo>
                    <a:lnTo>
                      <a:pt x="592" y="704"/>
                    </a:lnTo>
                    <a:close/>
                    <a:moveTo>
                      <a:pt x="625" y="750"/>
                    </a:moveTo>
                    <a:lnTo>
                      <a:pt x="626" y="751"/>
                    </a:lnTo>
                    <a:lnTo>
                      <a:pt x="631" y="758"/>
                    </a:lnTo>
                    <a:lnTo>
                      <a:pt x="634" y="756"/>
                    </a:lnTo>
                    <a:lnTo>
                      <a:pt x="629" y="749"/>
                    </a:lnTo>
                    <a:lnTo>
                      <a:pt x="628" y="748"/>
                    </a:lnTo>
                    <a:lnTo>
                      <a:pt x="625" y="750"/>
                    </a:lnTo>
                    <a:close/>
                    <a:moveTo>
                      <a:pt x="640" y="771"/>
                    </a:moveTo>
                    <a:lnTo>
                      <a:pt x="662" y="806"/>
                    </a:lnTo>
                    <a:lnTo>
                      <a:pt x="665" y="804"/>
                    </a:lnTo>
                    <a:lnTo>
                      <a:pt x="643" y="769"/>
                    </a:lnTo>
                    <a:lnTo>
                      <a:pt x="640" y="771"/>
                    </a:lnTo>
                    <a:close/>
                    <a:moveTo>
                      <a:pt x="671" y="819"/>
                    </a:moveTo>
                    <a:lnTo>
                      <a:pt x="676" y="827"/>
                    </a:lnTo>
                    <a:lnTo>
                      <a:pt x="679" y="826"/>
                    </a:lnTo>
                    <a:lnTo>
                      <a:pt x="674" y="817"/>
                    </a:lnTo>
                    <a:lnTo>
                      <a:pt x="671" y="819"/>
                    </a:lnTo>
                    <a:close/>
                    <a:moveTo>
                      <a:pt x="684" y="840"/>
                    </a:moveTo>
                    <a:lnTo>
                      <a:pt x="707" y="875"/>
                    </a:lnTo>
                    <a:lnTo>
                      <a:pt x="710" y="873"/>
                    </a:lnTo>
                    <a:lnTo>
                      <a:pt x="687" y="839"/>
                    </a:lnTo>
                    <a:lnTo>
                      <a:pt x="684" y="840"/>
                    </a:lnTo>
                    <a:close/>
                    <a:moveTo>
                      <a:pt x="715" y="888"/>
                    </a:moveTo>
                    <a:lnTo>
                      <a:pt x="715" y="889"/>
                    </a:lnTo>
                    <a:lnTo>
                      <a:pt x="720" y="897"/>
                    </a:lnTo>
                    <a:lnTo>
                      <a:pt x="723" y="895"/>
                    </a:lnTo>
                    <a:lnTo>
                      <a:pt x="718" y="887"/>
                    </a:lnTo>
                    <a:lnTo>
                      <a:pt x="718" y="887"/>
                    </a:lnTo>
                    <a:lnTo>
                      <a:pt x="715" y="888"/>
                    </a:lnTo>
                    <a:close/>
                    <a:moveTo>
                      <a:pt x="729" y="910"/>
                    </a:moveTo>
                    <a:lnTo>
                      <a:pt x="751" y="945"/>
                    </a:lnTo>
                    <a:lnTo>
                      <a:pt x="754" y="943"/>
                    </a:lnTo>
                    <a:lnTo>
                      <a:pt x="732" y="908"/>
                    </a:lnTo>
                    <a:lnTo>
                      <a:pt x="729" y="910"/>
                    </a:lnTo>
                    <a:close/>
                    <a:moveTo>
                      <a:pt x="759" y="958"/>
                    </a:moveTo>
                    <a:lnTo>
                      <a:pt x="760" y="958"/>
                    </a:lnTo>
                    <a:lnTo>
                      <a:pt x="766" y="966"/>
                    </a:lnTo>
                    <a:lnTo>
                      <a:pt x="768" y="964"/>
                    </a:lnTo>
                    <a:lnTo>
                      <a:pt x="763" y="956"/>
                    </a:lnTo>
                    <a:lnTo>
                      <a:pt x="762" y="956"/>
                    </a:lnTo>
                    <a:lnTo>
                      <a:pt x="759" y="958"/>
                    </a:lnTo>
                    <a:close/>
                    <a:moveTo>
                      <a:pt x="774" y="979"/>
                    </a:moveTo>
                    <a:lnTo>
                      <a:pt x="797" y="1013"/>
                    </a:lnTo>
                    <a:lnTo>
                      <a:pt x="800" y="1011"/>
                    </a:lnTo>
                    <a:lnTo>
                      <a:pt x="777" y="977"/>
                    </a:lnTo>
                    <a:lnTo>
                      <a:pt x="774" y="979"/>
                    </a:lnTo>
                    <a:close/>
                    <a:moveTo>
                      <a:pt x="806" y="1026"/>
                    </a:moveTo>
                    <a:lnTo>
                      <a:pt x="813" y="1034"/>
                    </a:lnTo>
                    <a:lnTo>
                      <a:pt x="815" y="1032"/>
                    </a:lnTo>
                    <a:lnTo>
                      <a:pt x="809" y="1023"/>
                    </a:lnTo>
                    <a:lnTo>
                      <a:pt x="806" y="1026"/>
                    </a:lnTo>
                    <a:close/>
                    <a:moveTo>
                      <a:pt x="823" y="1046"/>
                    </a:moveTo>
                    <a:lnTo>
                      <a:pt x="848" y="1078"/>
                    </a:lnTo>
                    <a:lnTo>
                      <a:pt x="851" y="1076"/>
                    </a:lnTo>
                    <a:lnTo>
                      <a:pt x="825" y="1044"/>
                    </a:lnTo>
                    <a:lnTo>
                      <a:pt x="823" y="1046"/>
                    </a:lnTo>
                    <a:close/>
                    <a:moveTo>
                      <a:pt x="858" y="1090"/>
                    </a:moveTo>
                    <a:lnTo>
                      <a:pt x="866" y="1097"/>
                    </a:lnTo>
                    <a:lnTo>
                      <a:pt x="868" y="1095"/>
                    </a:lnTo>
                    <a:lnTo>
                      <a:pt x="861" y="1088"/>
                    </a:lnTo>
                    <a:lnTo>
                      <a:pt x="858" y="1090"/>
                    </a:lnTo>
                    <a:close/>
                    <a:moveTo>
                      <a:pt x="876" y="1109"/>
                    </a:moveTo>
                    <a:lnTo>
                      <a:pt x="894" y="1127"/>
                    </a:lnTo>
                    <a:lnTo>
                      <a:pt x="895" y="1127"/>
                    </a:lnTo>
                    <a:lnTo>
                      <a:pt x="907" y="1136"/>
                    </a:lnTo>
                    <a:lnTo>
                      <a:pt x="909" y="1134"/>
                    </a:lnTo>
                    <a:lnTo>
                      <a:pt x="897" y="1125"/>
                    </a:lnTo>
                    <a:lnTo>
                      <a:pt x="896" y="1126"/>
                    </a:lnTo>
                    <a:lnTo>
                      <a:pt x="897" y="1125"/>
                    </a:lnTo>
                    <a:lnTo>
                      <a:pt x="879" y="1106"/>
                    </a:lnTo>
                    <a:lnTo>
                      <a:pt x="876" y="1109"/>
                    </a:lnTo>
                    <a:close/>
                    <a:moveTo>
                      <a:pt x="919" y="1146"/>
                    </a:moveTo>
                    <a:lnTo>
                      <a:pt x="928" y="1152"/>
                    </a:lnTo>
                    <a:lnTo>
                      <a:pt x="929" y="1149"/>
                    </a:lnTo>
                    <a:lnTo>
                      <a:pt x="921" y="1143"/>
                    </a:lnTo>
                    <a:lnTo>
                      <a:pt x="919" y="1146"/>
                    </a:lnTo>
                    <a:close/>
                    <a:moveTo>
                      <a:pt x="940" y="1161"/>
                    </a:moveTo>
                    <a:lnTo>
                      <a:pt x="979" y="1176"/>
                    </a:lnTo>
                    <a:lnTo>
                      <a:pt x="980" y="1173"/>
                    </a:lnTo>
                    <a:lnTo>
                      <a:pt x="942" y="1158"/>
                    </a:lnTo>
                    <a:lnTo>
                      <a:pt x="940" y="1161"/>
                    </a:lnTo>
                    <a:close/>
                    <a:moveTo>
                      <a:pt x="995" y="1179"/>
                    </a:moveTo>
                    <a:lnTo>
                      <a:pt x="1005" y="1179"/>
                    </a:lnTo>
                    <a:lnTo>
                      <a:pt x="1005" y="1176"/>
                    </a:lnTo>
                    <a:lnTo>
                      <a:pt x="995" y="1175"/>
                    </a:lnTo>
                    <a:lnTo>
                      <a:pt x="995" y="1179"/>
                    </a:lnTo>
                    <a:close/>
                    <a:moveTo>
                      <a:pt x="1020" y="1179"/>
                    </a:moveTo>
                    <a:lnTo>
                      <a:pt x="1030" y="1179"/>
                    </a:lnTo>
                    <a:lnTo>
                      <a:pt x="1031" y="1179"/>
                    </a:lnTo>
                    <a:lnTo>
                      <a:pt x="1060" y="1168"/>
                    </a:lnTo>
                    <a:lnTo>
                      <a:pt x="1059" y="1165"/>
                    </a:lnTo>
                    <a:lnTo>
                      <a:pt x="1029" y="1176"/>
                    </a:lnTo>
                    <a:lnTo>
                      <a:pt x="1030" y="1178"/>
                    </a:lnTo>
                    <a:lnTo>
                      <a:pt x="1030" y="1176"/>
                    </a:lnTo>
                    <a:lnTo>
                      <a:pt x="1020" y="1176"/>
                    </a:lnTo>
                    <a:lnTo>
                      <a:pt x="1020" y="1179"/>
                    </a:lnTo>
                    <a:close/>
                    <a:moveTo>
                      <a:pt x="1074" y="1163"/>
                    </a:moveTo>
                    <a:lnTo>
                      <a:pt x="1075" y="1163"/>
                    </a:lnTo>
                    <a:lnTo>
                      <a:pt x="1076" y="1162"/>
                    </a:lnTo>
                    <a:lnTo>
                      <a:pt x="1083" y="1157"/>
                    </a:lnTo>
                    <a:lnTo>
                      <a:pt x="1081" y="1154"/>
                    </a:lnTo>
                    <a:lnTo>
                      <a:pt x="1073" y="1160"/>
                    </a:lnTo>
                    <a:lnTo>
                      <a:pt x="1075" y="1161"/>
                    </a:lnTo>
                    <a:lnTo>
                      <a:pt x="1074" y="1159"/>
                    </a:lnTo>
                    <a:lnTo>
                      <a:pt x="1073" y="1160"/>
                    </a:lnTo>
                    <a:lnTo>
                      <a:pt x="1074" y="1163"/>
                    </a:lnTo>
                    <a:close/>
                    <a:moveTo>
                      <a:pt x="1096" y="1147"/>
                    </a:moveTo>
                    <a:lnTo>
                      <a:pt x="1120" y="1128"/>
                    </a:lnTo>
                    <a:lnTo>
                      <a:pt x="1120" y="1128"/>
                    </a:lnTo>
                    <a:lnTo>
                      <a:pt x="1127" y="1120"/>
                    </a:lnTo>
                    <a:lnTo>
                      <a:pt x="1125" y="1118"/>
                    </a:lnTo>
                    <a:lnTo>
                      <a:pt x="1118" y="1126"/>
                    </a:lnTo>
                    <a:lnTo>
                      <a:pt x="1119" y="1127"/>
                    </a:lnTo>
                    <a:lnTo>
                      <a:pt x="1118" y="1126"/>
                    </a:lnTo>
                    <a:lnTo>
                      <a:pt x="1093" y="1145"/>
                    </a:lnTo>
                    <a:lnTo>
                      <a:pt x="1096" y="1147"/>
                    </a:lnTo>
                    <a:close/>
                    <a:moveTo>
                      <a:pt x="1137" y="1109"/>
                    </a:moveTo>
                    <a:lnTo>
                      <a:pt x="1144" y="1101"/>
                    </a:lnTo>
                    <a:lnTo>
                      <a:pt x="1142" y="1099"/>
                    </a:lnTo>
                    <a:lnTo>
                      <a:pt x="1135" y="1107"/>
                    </a:lnTo>
                    <a:lnTo>
                      <a:pt x="1137" y="1109"/>
                    </a:lnTo>
                    <a:close/>
                    <a:moveTo>
                      <a:pt x="1154" y="1090"/>
                    </a:moveTo>
                    <a:lnTo>
                      <a:pt x="1165" y="1077"/>
                    </a:lnTo>
                    <a:lnTo>
                      <a:pt x="1165" y="1077"/>
                    </a:lnTo>
                    <a:lnTo>
                      <a:pt x="1179" y="1056"/>
                    </a:lnTo>
                    <a:lnTo>
                      <a:pt x="1176" y="1054"/>
                    </a:lnTo>
                    <a:lnTo>
                      <a:pt x="1163" y="1075"/>
                    </a:lnTo>
                    <a:lnTo>
                      <a:pt x="1164" y="1076"/>
                    </a:lnTo>
                    <a:lnTo>
                      <a:pt x="1163" y="1075"/>
                    </a:lnTo>
                    <a:lnTo>
                      <a:pt x="1152" y="1087"/>
                    </a:lnTo>
                    <a:lnTo>
                      <a:pt x="1154" y="1090"/>
                    </a:lnTo>
                    <a:close/>
                    <a:moveTo>
                      <a:pt x="1188" y="1043"/>
                    </a:moveTo>
                    <a:lnTo>
                      <a:pt x="1194" y="1035"/>
                    </a:lnTo>
                    <a:lnTo>
                      <a:pt x="1191" y="1033"/>
                    </a:lnTo>
                    <a:lnTo>
                      <a:pt x="1185" y="1042"/>
                    </a:lnTo>
                    <a:lnTo>
                      <a:pt x="1188" y="1043"/>
                    </a:lnTo>
                    <a:close/>
                    <a:moveTo>
                      <a:pt x="1202" y="1022"/>
                    </a:moveTo>
                    <a:lnTo>
                      <a:pt x="1210" y="1010"/>
                    </a:lnTo>
                    <a:lnTo>
                      <a:pt x="1210" y="1010"/>
                    </a:lnTo>
                    <a:lnTo>
                      <a:pt x="1223" y="987"/>
                    </a:lnTo>
                    <a:lnTo>
                      <a:pt x="1220" y="985"/>
                    </a:lnTo>
                    <a:lnTo>
                      <a:pt x="1207" y="1008"/>
                    </a:lnTo>
                    <a:lnTo>
                      <a:pt x="1209" y="1009"/>
                    </a:lnTo>
                    <a:lnTo>
                      <a:pt x="1207" y="1008"/>
                    </a:lnTo>
                    <a:lnTo>
                      <a:pt x="1199" y="1020"/>
                    </a:lnTo>
                    <a:lnTo>
                      <a:pt x="1202" y="1022"/>
                    </a:lnTo>
                    <a:close/>
                    <a:moveTo>
                      <a:pt x="1231" y="973"/>
                    </a:moveTo>
                    <a:lnTo>
                      <a:pt x="1236" y="964"/>
                    </a:lnTo>
                    <a:lnTo>
                      <a:pt x="1233" y="963"/>
                    </a:lnTo>
                    <a:lnTo>
                      <a:pt x="1228" y="972"/>
                    </a:lnTo>
                    <a:lnTo>
                      <a:pt x="1231" y="973"/>
                    </a:lnTo>
                    <a:close/>
                    <a:moveTo>
                      <a:pt x="1243" y="951"/>
                    </a:moveTo>
                    <a:lnTo>
                      <a:pt x="1255" y="930"/>
                    </a:lnTo>
                    <a:lnTo>
                      <a:pt x="1263" y="914"/>
                    </a:lnTo>
                    <a:lnTo>
                      <a:pt x="1260" y="913"/>
                    </a:lnTo>
                    <a:lnTo>
                      <a:pt x="1252" y="928"/>
                    </a:lnTo>
                    <a:lnTo>
                      <a:pt x="1240" y="949"/>
                    </a:lnTo>
                    <a:lnTo>
                      <a:pt x="1243" y="951"/>
                    </a:lnTo>
                    <a:close/>
                    <a:moveTo>
                      <a:pt x="1270" y="900"/>
                    </a:moveTo>
                    <a:lnTo>
                      <a:pt x="1274" y="891"/>
                    </a:lnTo>
                    <a:lnTo>
                      <a:pt x="1271" y="889"/>
                    </a:lnTo>
                    <a:lnTo>
                      <a:pt x="1266" y="899"/>
                    </a:lnTo>
                    <a:lnTo>
                      <a:pt x="1270" y="900"/>
                    </a:lnTo>
                    <a:close/>
                    <a:moveTo>
                      <a:pt x="1281" y="877"/>
                    </a:moveTo>
                    <a:lnTo>
                      <a:pt x="1299" y="840"/>
                    </a:lnTo>
                    <a:lnTo>
                      <a:pt x="1296" y="839"/>
                    </a:lnTo>
                    <a:lnTo>
                      <a:pt x="1278" y="876"/>
                    </a:lnTo>
                    <a:lnTo>
                      <a:pt x="1281" y="877"/>
                    </a:lnTo>
                    <a:close/>
                    <a:moveTo>
                      <a:pt x="1305" y="826"/>
                    </a:moveTo>
                    <a:lnTo>
                      <a:pt x="1309" y="817"/>
                    </a:lnTo>
                    <a:lnTo>
                      <a:pt x="1307" y="815"/>
                    </a:lnTo>
                    <a:lnTo>
                      <a:pt x="1302" y="825"/>
                    </a:lnTo>
                    <a:lnTo>
                      <a:pt x="1305" y="826"/>
                    </a:lnTo>
                    <a:close/>
                    <a:moveTo>
                      <a:pt x="1316" y="802"/>
                    </a:moveTo>
                    <a:lnTo>
                      <a:pt x="1333" y="765"/>
                    </a:lnTo>
                    <a:lnTo>
                      <a:pt x="1330" y="763"/>
                    </a:lnTo>
                    <a:lnTo>
                      <a:pt x="1313" y="801"/>
                    </a:lnTo>
                    <a:lnTo>
                      <a:pt x="1316" y="802"/>
                    </a:lnTo>
                    <a:close/>
                    <a:moveTo>
                      <a:pt x="1339" y="751"/>
                    </a:moveTo>
                    <a:lnTo>
                      <a:pt x="1343" y="741"/>
                    </a:lnTo>
                    <a:lnTo>
                      <a:pt x="1340" y="740"/>
                    </a:lnTo>
                    <a:lnTo>
                      <a:pt x="1336" y="749"/>
                    </a:lnTo>
                    <a:lnTo>
                      <a:pt x="1339" y="751"/>
                    </a:lnTo>
                    <a:close/>
                    <a:moveTo>
                      <a:pt x="1349" y="727"/>
                    </a:moveTo>
                    <a:lnTo>
                      <a:pt x="1366" y="689"/>
                    </a:lnTo>
                    <a:lnTo>
                      <a:pt x="1363" y="688"/>
                    </a:lnTo>
                    <a:lnTo>
                      <a:pt x="1346" y="726"/>
                    </a:lnTo>
                    <a:lnTo>
                      <a:pt x="1349" y="727"/>
                    </a:lnTo>
                    <a:close/>
                    <a:moveTo>
                      <a:pt x="1372" y="675"/>
                    </a:moveTo>
                    <a:lnTo>
                      <a:pt x="1376" y="666"/>
                    </a:lnTo>
                    <a:lnTo>
                      <a:pt x="1373" y="664"/>
                    </a:lnTo>
                    <a:lnTo>
                      <a:pt x="1369" y="674"/>
                    </a:lnTo>
                    <a:lnTo>
                      <a:pt x="1372" y="675"/>
                    </a:lnTo>
                    <a:close/>
                    <a:moveTo>
                      <a:pt x="1382" y="651"/>
                    </a:moveTo>
                    <a:lnTo>
                      <a:pt x="1389" y="634"/>
                    </a:lnTo>
                    <a:lnTo>
                      <a:pt x="1398" y="613"/>
                    </a:lnTo>
                    <a:lnTo>
                      <a:pt x="1395" y="612"/>
                    </a:lnTo>
                    <a:lnTo>
                      <a:pt x="1386" y="633"/>
                    </a:lnTo>
                    <a:lnTo>
                      <a:pt x="1379" y="650"/>
                    </a:lnTo>
                    <a:lnTo>
                      <a:pt x="1382" y="651"/>
                    </a:lnTo>
                    <a:close/>
                    <a:moveTo>
                      <a:pt x="1404" y="599"/>
                    </a:moveTo>
                    <a:lnTo>
                      <a:pt x="1408" y="590"/>
                    </a:lnTo>
                    <a:lnTo>
                      <a:pt x="1405" y="588"/>
                    </a:lnTo>
                    <a:lnTo>
                      <a:pt x="1401" y="598"/>
                    </a:lnTo>
                    <a:lnTo>
                      <a:pt x="1404" y="599"/>
                    </a:lnTo>
                    <a:close/>
                    <a:moveTo>
                      <a:pt x="1414" y="575"/>
                    </a:moveTo>
                    <a:lnTo>
                      <a:pt x="1430" y="537"/>
                    </a:lnTo>
                    <a:lnTo>
                      <a:pt x="1427" y="536"/>
                    </a:lnTo>
                    <a:lnTo>
                      <a:pt x="1411" y="574"/>
                    </a:lnTo>
                    <a:lnTo>
                      <a:pt x="1414" y="575"/>
                    </a:lnTo>
                    <a:close/>
                    <a:moveTo>
                      <a:pt x="1436" y="523"/>
                    </a:moveTo>
                    <a:lnTo>
                      <a:pt x="1440" y="514"/>
                    </a:lnTo>
                    <a:lnTo>
                      <a:pt x="1437" y="512"/>
                    </a:lnTo>
                    <a:lnTo>
                      <a:pt x="1433" y="522"/>
                    </a:lnTo>
                    <a:lnTo>
                      <a:pt x="1436" y="523"/>
                    </a:lnTo>
                    <a:close/>
                    <a:moveTo>
                      <a:pt x="1446" y="500"/>
                    </a:moveTo>
                    <a:lnTo>
                      <a:pt x="1463" y="462"/>
                    </a:lnTo>
                    <a:lnTo>
                      <a:pt x="1459" y="460"/>
                    </a:lnTo>
                    <a:lnTo>
                      <a:pt x="1443" y="498"/>
                    </a:lnTo>
                    <a:lnTo>
                      <a:pt x="1446" y="500"/>
                    </a:lnTo>
                    <a:close/>
                    <a:moveTo>
                      <a:pt x="1469" y="447"/>
                    </a:moveTo>
                    <a:lnTo>
                      <a:pt x="1473" y="438"/>
                    </a:lnTo>
                    <a:lnTo>
                      <a:pt x="1470" y="436"/>
                    </a:lnTo>
                    <a:lnTo>
                      <a:pt x="1466" y="446"/>
                    </a:lnTo>
                    <a:lnTo>
                      <a:pt x="1469" y="447"/>
                    </a:lnTo>
                    <a:close/>
                    <a:moveTo>
                      <a:pt x="1479" y="424"/>
                    </a:moveTo>
                    <a:lnTo>
                      <a:pt x="1496" y="386"/>
                    </a:lnTo>
                    <a:lnTo>
                      <a:pt x="1493" y="385"/>
                    </a:lnTo>
                    <a:lnTo>
                      <a:pt x="1476" y="422"/>
                    </a:lnTo>
                    <a:lnTo>
                      <a:pt x="1479" y="424"/>
                    </a:lnTo>
                    <a:close/>
                    <a:moveTo>
                      <a:pt x="1502" y="372"/>
                    </a:moveTo>
                    <a:lnTo>
                      <a:pt x="1507" y="363"/>
                    </a:lnTo>
                    <a:lnTo>
                      <a:pt x="1504" y="361"/>
                    </a:lnTo>
                    <a:lnTo>
                      <a:pt x="1499" y="371"/>
                    </a:lnTo>
                    <a:lnTo>
                      <a:pt x="1502" y="372"/>
                    </a:lnTo>
                    <a:close/>
                    <a:moveTo>
                      <a:pt x="1513" y="349"/>
                    </a:moveTo>
                    <a:lnTo>
                      <a:pt x="1523" y="326"/>
                    </a:lnTo>
                    <a:lnTo>
                      <a:pt x="1531" y="311"/>
                    </a:lnTo>
                    <a:lnTo>
                      <a:pt x="1528" y="310"/>
                    </a:lnTo>
                    <a:lnTo>
                      <a:pt x="1520" y="325"/>
                    </a:lnTo>
                    <a:lnTo>
                      <a:pt x="1510" y="347"/>
                    </a:lnTo>
                    <a:lnTo>
                      <a:pt x="1513" y="349"/>
                    </a:lnTo>
                    <a:close/>
                    <a:moveTo>
                      <a:pt x="1538" y="298"/>
                    </a:moveTo>
                    <a:lnTo>
                      <a:pt x="1542" y="288"/>
                    </a:lnTo>
                    <a:lnTo>
                      <a:pt x="1539" y="287"/>
                    </a:lnTo>
                    <a:lnTo>
                      <a:pt x="1535" y="296"/>
                    </a:lnTo>
                    <a:lnTo>
                      <a:pt x="1538" y="298"/>
                    </a:lnTo>
                    <a:close/>
                    <a:moveTo>
                      <a:pt x="1549" y="274"/>
                    </a:moveTo>
                    <a:lnTo>
                      <a:pt x="1567" y="238"/>
                    </a:lnTo>
                    <a:lnTo>
                      <a:pt x="1564" y="236"/>
                    </a:lnTo>
                    <a:lnTo>
                      <a:pt x="1546" y="273"/>
                    </a:lnTo>
                    <a:lnTo>
                      <a:pt x="1549" y="274"/>
                    </a:lnTo>
                    <a:close/>
                    <a:moveTo>
                      <a:pt x="1575" y="224"/>
                    </a:moveTo>
                    <a:lnTo>
                      <a:pt x="1580" y="215"/>
                    </a:lnTo>
                    <a:lnTo>
                      <a:pt x="1577" y="214"/>
                    </a:lnTo>
                    <a:lnTo>
                      <a:pt x="1572" y="223"/>
                    </a:lnTo>
                    <a:lnTo>
                      <a:pt x="1575" y="224"/>
                    </a:lnTo>
                    <a:close/>
                    <a:moveTo>
                      <a:pt x="1588" y="202"/>
                    </a:moveTo>
                    <a:lnTo>
                      <a:pt x="1608" y="166"/>
                    </a:lnTo>
                    <a:lnTo>
                      <a:pt x="1605" y="165"/>
                    </a:lnTo>
                    <a:lnTo>
                      <a:pt x="1585" y="200"/>
                    </a:lnTo>
                    <a:lnTo>
                      <a:pt x="1588" y="202"/>
                    </a:lnTo>
                    <a:close/>
                    <a:moveTo>
                      <a:pt x="1617" y="153"/>
                    </a:moveTo>
                    <a:lnTo>
                      <a:pt x="1622" y="145"/>
                    </a:lnTo>
                    <a:lnTo>
                      <a:pt x="1620" y="143"/>
                    </a:lnTo>
                    <a:lnTo>
                      <a:pt x="1614" y="151"/>
                    </a:lnTo>
                    <a:lnTo>
                      <a:pt x="1617" y="153"/>
                    </a:lnTo>
                    <a:close/>
                    <a:moveTo>
                      <a:pt x="1631" y="132"/>
                    </a:moveTo>
                    <a:lnTo>
                      <a:pt x="1655" y="98"/>
                    </a:lnTo>
                    <a:lnTo>
                      <a:pt x="1652" y="96"/>
                    </a:lnTo>
                    <a:lnTo>
                      <a:pt x="1629" y="130"/>
                    </a:lnTo>
                    <a:lnTo>
                      <a:pt x="1631" y="132"/>
                    </a:lnTo>
                    <a:close/>
                    <a:moveTo>
                      <a:pt x="1665" y="87"/>
                    </a:moveTo>
                    <a:lnTo>
                      <a:pt x="1672" y="79"/>
                    </a:lnTo>
                    <a:lnTo>
                      <a:pt x="1669" y="77"/>
                    </a:lnTo>
                    <a:lnTo>
                      <a:pt x="1662" y="84"/>
                    </a:lnTo>
                    <a:lnTo>
                      <a:pt x="1665" y="87"/>
                    </a:lnTo>
                    <a:close/>
                    <a:moveTo>
                      <a:pt x="1682" y="68"/>
                    </a:moveTo>
                    <a:lnTo>
                      <a:pt x="1702" y="47"/>
                    </a:lnTo>
                    <a:lnTo>
                      <a:pt x="1701" y="45"/>
                    </a:lnTo>
                    <a:lnTo>
                      <a:pt x="1702" y="47"/>
                    </a:lnTo>
                    <a:lnTo>
                      <a:pt x="1712" y="40"/>
                    </a:lnTo>
                    <a:lnTo>
                      <a:pt x="1710" y="37"/>
                    </a:lnTo>
                    <a:lnTo>
                      <a:pt x="1700" y="44"/>
                    </a:lnTo>
                    <a:lnTo>
                      <a:pt x="1699" y="44"/>
                    </a:lnTo>
                    <a:lnTo>
                      <a:pt x="1680" y="65"/>
                    </a:lnTo>
                    <a:lnTo>
                      <a:pt x="1682" y="68"/>
                    </a:lnTo>
                    <a:close/>
                    <a:moveTo>
                      <a:pt x="1724" y="31"/>
                    </a:moveTo>
                    <a:lnTo>
                      <a:pt x="1733" y="25"/>
                    </a:lnTo>
                    <a:lnTo>
                      <a:pt x="1731" y="22"/>
                    </a:lnTo>
                    <a:lnTo>
                      <a:pt x="1723" y="28"/>
                    </a:lnTo>
                    <a:lnTo>
                      <a:pt x="1724" y="31"/>
                    </a:lnTo>
                    <a:close/>
                    <a:moveTo>
                      <a:pt x="1745" y="16"/>
                    </a:moveTo>
                    <a:lnTo>
                      <a:pt x="1746" y="16"/>
                    </a:lnTo>
                    <a:lnTo>
                      <a:pt x="1745" y="14"/>
                    </a:lnTo>
                    <a:lnTo>
                      <a:pt x="1746" y="16"/>
                    </a:lnTo>
                    <a:lnTo>
                      <a:pt x="1784" y="4"/>
                    </a:lnTo>
                    <a:lnTo>
                      <a:pt x="1783" y="1"/>
                    </a:lnTo>
                    <a:lnTo>
                      <a:pt x="1745" y="12"/>
                    </a:lnTo>
                    <a:lnTo>
                      <a:pt x="1744" y="13"/>
                    </a:lnTo>
                    <a:lnTo>
                      <a:pt x="1743" y="13"/>
                    </a:lnTo>
                    <a:lnTo>
                      <a:pt x="1745" y="16"/>
                    </a:lnTo>
                    <a:close/>
                    <a:moveTo>
                      <a:pt x="1799" y="3"/>
                    </a:moveTo>
                    <a:lnTo>
                      <a:pt x="1809" y="4"/>
                    </a:lnTo>
                    <a:lnTo>
                      <a:pt x="1810" y="1"/>
                    </a:lnTo>
                    <a:lnTo>
                      <a:pt x="1799" y="0"/>
                    </a:lnTo>
                    <a:lnTo>
                      <a:pt x="1799" y="3"/>
                    </a:lnTo>
                    <a:close/>
                    <a:moveTo>
                      <a:pt x="1825" y="5"/>
                    </a:moveTo>
                    <a:lnTo>
                      <a:pt x="1835" y="6"/>
                    </a:lnTo>
                    <a:lnTo>
                      <a:pt x="1835" y="4"/>
                    </a:lnTo>
                    <a:lnTo>
                      <a:pt x="1834" y="6"/>
                    </a:lnTo>
                    <a:lnTo>
                      <a:pt x="1862" y="19"/>
                    </a:lnTo>
                    <a:lnTo>
                      <a:pt x="1864" y="16"/>
                    </a:lnTo>
                    <a:lnTo>
                      <a:pt x="1836" y="3"/>
                    </a:lnTo>
                    <a:lnTo>
                      <a:pt x="1835" y="2"/>
                    </a:lnTo>
                    <a:lnTo>
                      <a:pt x="1825" y="2"/>
                    </a:lnTo>
                    <a:lnTo>
                      <a:pt x="1825" y="5"/>
                    </a:lnTo>
                    <a:close/>
                    <a:moveTo>
                      <a:pt x="1876" y="25"/>
                    </a:moveTo>
                    <a:lnTo>
                      <a:pt x="1879" y="26"/>
                    </a:lnTo>
                    <a:lnTo>
                      <a:pt x="1879" y="25"/>
                    </a:lnTo>
                    <a:lnTo>
                      <a:pt x="1878" y="26"/>
                    </a:lnTo>
                    <a:lnTo>
                      <a:pt x="1885" y="31"/>
                    </a:lnTo>
                    <a:lnTo>
                      <a:pt x="1886" y="28"/>
                    </a:lnTo>
                    <a:lnTo>
                      <a:pt x="1881" y="23"/>
                    </a:lnTo>
                    <a:lnTo>
                      <a:pt x="1880" y="23"/>
                    </a:lnTo>
                    <a:lnTo>
                      <a:pt x="1878" y="22"/>
                    </a:lnTo>
                    <a:lnTo>
                      <a:pt x="1876" y="25"/>
                    </a:lnTo>
                    <a:close/>
                    <a:moveTo>
                      <a:pt x="1896" y="41"/>
                    </a:moveTo>
                    <a:lnTo>
                      <a:pt x="1923" y="61"/>
                    </a:lnTo>
                    <a:lnTo>
                      <a:pt x="1924" y="60"/>
                    </a:lnTo>
                    <a:lnTo>
                      <a:pt x="1923" y="61"/>
                    </a:lnTo>
                    <a:lnTo>
                      <a:pt x="1928" y="67"/>
                    </a:lnTo>
                    <a:lnTo>
                      <a:pt x="1930" y="64"/>
                    </a:lnTo>
                    <a:lnTo>
                      <a:pt x="1925" y="59"/>
                    </a:lnTo>
                    <a:lnTo>
                      <a:pt x="1925" y="59"/>
                    </a:lnTo>
                    <a:lnTo>
                      <a:pt x="1899" y="38"/>
                    </a:lnTo>
                    <a:lnTo>
                      <a:pt x="1896" y="41"/>
                    </a:lnTo>
                    <a:close/>
                    <a:moveTo>
                      <a:pt x="1938" y="78"/>
                    </a:moveTo>
                    <a:lnTo>
                      <a:pt x="1945" y="86"/>
                    </a:lnTo>
                    <a:lnTo>
                      <a:pt x="1948" y="83"/>
                    </a:lnTo>
                    <a:lnTo>
                      <a:pt x="1941" y="76"/>
                    </a:lnTo>
                    <a:lnTo>
                      <a:pt x="1938" y="78"/>
                    </a:lnTo>
                    <a:close/>
                    <a:moveTo>
                      <a:pt x="1956" y="97"/>
                    </a:moveTo>
                    <a:lnTo>
                      <a:pt x="1968" y="110"/>
                    </a:lnTo>
                    <a:lnTo>
                      <a:pt x="1969" y="108"/>
                    </a:lnTo>
                    <a:lnTo>
                      <a:pt x="1968" y="109"/>
                    </a:lnTo>
                    <a:lnTo>
                      <a:pt x="1982" y="128"/>
                    </a:lnTo>
                    <a:lnTo>
                      <a:pt x="1985" y="127"/>
                    </a:lnTo>
                    <a:lnTo>
                      <a:pt x="1970" y="108"/>
                    </a:lnTo>
                    <a:lnTo>
                      <a:pt x="1970" y="108"/>
                    </a:lnTo>
                    <a:lnTo>
                      <a:pt x="1958" y="95"/>
                    </a:lnTo>
                    <a:lnTo>
                      <a:pt x="1956" y="97"/>
                    </a:lnTo>
                    <a:close/>
                    <a:moveTo>
                      <a:pt x="1991" y="141"/>
                    </a:moveTo>
                    <a:lnTo>
                      <a:pt x="1998" y="149"/>
                    </a:lnTo>
                    <a:lnTo>
                      <a:pt x="2000" y="147"/>
                    </a:lnTo>
                    <a:lnTo>
                      <a:pt x="1994" y="139"/>
                    </a:lnTo>
                    <a:lnTo>
                      <a:pt x="1991" y="141"/>
                    </a:lnTo>
                    <a:close/>
                    <a:moveTo>
                      <a:pt x="2007" y="161"/>
                    </a:moveTo>
                    <a:lnTo>
                      <a:pt x="2012" y="168"/>
                    </a:lnTo>
                    <a:lnTo>
                      <a:pt x="2030" y="195"/>
                    </a:lnTo>
                    <a:lnTo>
                      <a:pt x="2033" y="193"/>
                    </a:lnTo>
                    <a:lnTo>
                      <a:pt x="2015" y="166"/>
                    </a:lnTo>
                    <a:lnTo>
                      <a:pt x="2010" y="159"/>
                    </a:lnTo>
                    <a:lnTo>
                      <a:pt x="2007" y="161"/>
                    </a:lnTo>
                    <a:close/>
                    <a:moveTo>
                      <a:pt x="2039" y="208"/>
                    </a:moveTo>
                    <a:lnTo>
                      <a:pt x="2045" y="216"/>
                    </a:lnTo>
                    <a:lnTo>
                      <a:pt x="2048" y="214"/>
                    </a:lnTo>
                    <a:lnTo>
                      <a:pt x="2042" y="206"/>
                    </a:lnTo>
                    <a:lnTo>
                      <a:pt x="2039" y="208"/>
                    </a:lnTo>
                    <a:close/>
                    <a:moveTo>
                      <a:pt x="2054" y="229"/>
                    </a:moveTo>
                    <a:lnTo>
                      <a:pt x="2057" y="234"/>
                    </a:lnTo>
                    <a:lnTo>
                      <a:pt x="2076" y="264"/>
                    </a:lnTo>
                    <a:lnTo>
                      <a:pt x="2079" y="262"/>
                    </a:lnTo>
                    <a:lnTo>
                      <a:pt x="2060" y="232"/>
                    </a:lnTo>
                    <a:lnTo>
                      <a:pt x="2056" y="227"/>
                    </a:lnTo>
                    <a:lnTo>
                      <a:pt x="2054" y="229"/>
                    </a:lnTo>
                    <a:close/>
                    <a:moveTo>
                      <a:pt x="2084" y="277"/>
                    </a:moveTo>
                    <a:lnTo>
                      <a:pt x="2090" y="285"/>
                    </a:lnTo>
                    <a:lnTo>
                      <a:pt x="2093" y="283"/>
                    </a:lnTo>
                    <a:lnTo>
                      <a:pt x="2087" y="275"/>
                    </a:lnTo>
                    <a:lnTo>
                      <a:pt x="2084" y="277"/>
                    </a:lnTo>
                    <a:close/>
                    <a:moveTo>
                      <a:pt x="2098" y="299"/>
                    </a:moveTo>
                    <a:lnTo>
                      <a:pt x="2102" y="304"/>
                    </a:lnTo>
                    <a:lnTo>
                      <a:pt x="2120" y="333"/>
                    </a:lnTo>
                    <a:lnTo>
                      <a:pt x="2123" y="331"/>
                    </a:lnTo>
                    <a:lnTo>
                      <a:pt x="2104" y="302"/>
                    </a:lnTo>
                    <a:lnTo>
                      <a:pt x="2101" y="297"/>
                    </a:lnTo>
                    <a:lnTo>
                      <a:pt x="2098" y="299"/>
                    </a:lnTo>
                    <a:close/>
                    <a:moveTo>
                      <a:pt x="2129" y="346"/>
                    </a:moveTo>
                    <a:lnTo>
                      <a:pt x="2134" y="355"/>
                    </a:lnTo>
                    <a:lnTo>
                      <a:pt x="2137" y="353"/>
                    </a:lnTo>
                    <a:lnTo>
                      <a:pt x="2132" y="344"/>
                    </a:lnTo>
                    <a:lnTo>
                      <a:pt x="2129" y="346"/>
                    </a:lnTo>
                    <a:close/>
                    <a:moveTo>
                      <a:pt x="2142" y="368"/>
                    </a:moveTo>
                    <a:lnTo>
                      <a:pt x="2146" y="374"/>
                    </a:lnTo>
                    <a:lnTo>
                      <a:pt x="2165" y="403"/>
                    </a:lnTo>
                    <a:lnTo>
                      <a:pt x="2168" y="401"/>
                    </a:lnTo>
                    <a:lnTo>
                      <a:pt x="2149" y="372"/>
                    </a:lnTo>
                    <a:lnTo>
                      <a:pt x="2145" y="366"/>
                    </a:lnTo>
                    <a:lnTo>
                      <a:pt x="2142" y="368"/>
                    </a:lnTo>
                    <a:close/>
                    <a:moveTo>
                      <a:pt x="2174" y="416"/>
                    </a:moveTo>
                    <a:lnTo>
                      <a:pt x="2179" y="424"/>
                    </a:lnTo>
                    <a:lnTo>
                      <a:pt x="2182" y="422"/>
                    </a:lnTo>
                    <a:lnTo>
                      <a:pt x="2177" y="414"/>
                    </a:lnTo>
                    <a:lnTo>
                      <a:pt x="2174" y="416"/>
                    </a:lnTo>
                    <a:close/>
                    <a:moveTo>
                      <a:pt x="2188" y="437"/>
                    </a:moveTo>
                    <a:lnTo>
                      <a:pt x="2191" y="442"/>
                    </a:lnTo>
                    <a:lnTo>
                      <a:pt x="2212" y="470"/>
                    </a:lnTo>
                    <a:lnTo>
                      <a:pt x="2215" y="468"/>
                    </a:lnTo>
                    <a:lnTo>
                      <a:pt x="2194" y="440"/>
                    </a:lnTo>
                    <a:lnTo>
                      <a:pt x="2191" y="435"/>
                    </a:lnTo>
                    <a:lnTo>
                      <a:pt x="2188" y="437"/>
                    </a:lnTo>
                    <a:close/>
                    <a:moveTo>
                      <a:pt x="2221" y="483"/>
                    </a:moveTo>
                    <a:lnTo>
                      <a:pt x="2227" y="491"/>
                    </a:lnTo>
                    <a:lnTo>
                      <a:pt x="2230" y="489"/>
                    </a:lnTo>
                    <a:lnTo>
                      <a:pt x="2224" y="481"/>
                    </a:lnTo>
                    <a:lnTo>
                      <a:pt x="2221" y="483"/>
                    </a:lnTo>
                    <a:close/>
                    <a:moveTo>
                      <a:pt x="3" y="1146"/>
                    </a:moveTo>
                    <a:lnTo>
                      <a:pt x="19" y="1108"/>
                    </a:lnTo>
                    <a:lnTo>
                      <a:pt x="16" y="1107"/>
                    </a:lnTo>
                    <a:lnTo>
                      <a:pt x="0" y="1144"/>
                    </a:lnTo>
                    <a:lnTo>
                      <a:pt x="3" y="1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5">
                <a:extLst>
                  <a:ext uri="{FF2B5EF4-FFF2-40B4-BE49-F238E27FC236}">
                    <a16:creationId xmlns:a16="http://schemas.microsoft.com/office/drawing/2014/main" id="{E48D49B9-97BD-3C4C-1BD1-93B938D48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1257"/>
                <a:ext cx="2236" cy="1586"/>
              </a:xfrm>
              <a:custGeom>
                <a:avLst/>
                <a:gdLst>
                  <a:gd name="T0" fmla="*/ 0 w 2236"/>
                  <a:gd name="T1" fmla="*/ 1370 h 1586"/>
                  <a:gd name="T2" fmla="*/ 45 w 2236"/>
                  <a:gd name="T3" fmla="*/ 1224 h 1586"/>
                  <a:gd name="T4" fmla="*/ 90 w 2236"/>
                  <a:gd name="T5" fmla="*/ 1083 h 1586"/>
                  <a:gd name="T6" fmla="*/ 134 w 2236"/>
                  <a:gd name="T7" fmla="*/ 952 h 1586"/>
                  <a:gd name="T8" fmla="*/ 179 w 2236"/>
                  <a:gd name="T9" fmla="*/ 836 h 1586"/>
                  <a:gd name="T10" fmla="*/ 224 w 2236"/>
                  <a:gd name="T11" fmla="*/ 737 h 1586"/>
                  <a:gd name="T12" fmla="*/ 269 w 2236"/>
                  <a:gd name="T13" fmla="*/ 661 h 1586"/>
                  <a:gd name="T14" fmla="*/ 313 w 2236"/>
                  <a:gd name="T15" fmla="*/ 608 h 1586"/>
                  <a:gd name="T16" fmla="*/ 358 w 2236"/>
                  <a:gd name="T17" fmla="*/ 581 h 1586"/>
                  <a:gd name="T18" fmla="*/ 403 w 2236"/>
                  <a:gd name="T19" fmla="*/ 579 h 1586"/>
                  <a:gd name="T20" fmla="*/ 447 w 2236"/>
                  <a:gd name="T21" fmla="*/ 602 h 1586"/>
                  <a:gd name="T22" fmla="*/ 492 w 2236"/>
                  <a:gd name="T23" fmla="*/ 648 h 1586"/>
                  <a:gd name="T24" fmla="*/ 537 w 2236"/>
                  <a:gd name="T25" fmla="*/ 715 h 1586"/>
                  <a:gd name="T26" fmla="*/ 582 w 2236"/>
                  <a:gd name="T27" fmla="*/ 800 h 1586"/>
                  <a:gd name="T28" fmla="*/ 626 w 2236"/>
                  <a:gd name="T29" fmla="*/ 898 h 1586"/>
                  <a:gd name="T30" fmla="*/ 671 w 2236"/>
                  <a:gd name="T31" fmla="*/ 1004 h 1586"/>
                  <a:gd name="T32" fmla="*/ 716 w 2236"/>
                  <a:gd name="T33" fmla="*/ 1114 h 1586"/>
                  <a:gd name="T34" fmla="*/ 760 w 2236"/>
                  <a:gd name="T35" fmla="*/ 1222 h 1586"/>
                  <a:gd name="T36" fmla="*/ 805 w 2236"/>
                  <a:gd name="T37" fmla="*/ 1324 h 1586"/>
                  <a:gd name="T38" fmla="*/ 850 w 2236"/>
                  <a:gd name="T39" fmla="*/ 1414 h 1586"/>
                  <a:gd name="T40" fmla="*/ 895 w 2236"/>
                  <a:gd name="T41" fmla="*/ 1489 h 1586"/>
                  <a:gd name="T42" fmla="*/ 939 w 2236"/>
                  <a:gd name="T43" fmla="*/ 1544 h 1586"/>
                  <a:gd name="T44" fmla="*/ 984 w 2236"/>
                  <a:gd name="T45" fmla="*/ 1578 h 1586"/>
                  <a:gd name="T46" fmla="*/ 1029 w 2236"/>
                  <a:gd name="T47" fmla="*/ 1586 h 1586"/>
                  <a:gd name="T48" fmla="*/ 1074 w 2236"/>
                  <a:gd name="T49" fmla="*/ 1569 h 1586"/>
                  <a:gd name="T50" fmla="*/ 1118 w 2236"/>
                  <a:gd name="T51" fmla="*/ 1527 h 1586"/>
                  <a:gd name="T52" fmla="*/ 1163 w 2236"/>
                  <a:gd name="T53" fmla="*/ 1460 h 1586"/>
                  <a:gd name="T54" fmla="*/ 1208 w 2236"/>
                  <a:gd name="T55" fmla="*/ 1371 h 1586"/>
                  <a:gd name="T56" fmla="*/ 1252 w 2236"/>
                  <a:gd name="T57" fmla="*/ 1262 h 1586"/>
                  <a:gd name="T58" fmla="*/ 1297 w 2236"/>
                  <a:gd name="T59" fmla="*/ 1136 h 1586"/>
                  <a:gd name="T60" fmla="*/ 1342 w 2236"/>
                  <a:gd name="T61" fmla="*/ 999 h 1586"/>
                  <a:gd name="T62" fmla="*/ 1387 w 2236"/>
                  <a:gd name="T63" fmla="*/ 854 h 1586"/>
                  <a:gd name="T64" fmla="*/ 1431 w 2236"/>
                  <a:gd name="T65" fmla="*/ 707 h 1586"/>
                  <a:gd name="T66" fmla="*/ 1476 w 2236"/>
                  <a:gd name="T67" fmla="*/ 564 h 1586"/>
                  <a:gd name="T68" fmla="*/ 1521 w 2236"/>
                  <a:gd name="T69" fmla="*/ 428 h 1586"/>
                  <a:gd name="T70" fmla="*/ 1565 w 2236"/>
                  <a:gd name="T71" fmla="*/ 305 h 1586"/>
                  <a:gd name="T72" fmla="*/ 1610 w 2236"/>
                  <a:gd name="T73" fmla="*/ 199 h 1586"/>
                  <a:gd name="T74" fmla="*/ 1655 w 2236"/>
                  <a:gd name="T75" fmla="*/ 113 h 1586"/>
                  <a:gd name="T76" fmla="*/ 1700 w 2236"/>
                  <a:gd name="T77" fmla="*/ 50 h 1586"/>
                  <a:gd name="T78" fmla="*/ 1744 w 2236"/>
                  <a:gd name="T79" fmla="*/ 12 h 1586"/>
                  <a:gd name="T80" fmla="*/ 1789 w 2236"/>
                  <a:gd name="T81" fmla="*/ 0 h 1586"/>
                  <a:gd name="T82" fmla="*/ 1834 w 2236"/>
                  <a:gd name="T83" fmla="*/ 12 h 1586"/>
                  <a:gd name="T84" fmla="*/ 1878 w 2236"/>
                  <a:gd name="T85" fmla="*/ 50 h 1586"/>
                  <a:gd name="T86" fmla="*/ 1923 w 2236"/>
                  <a:gd name="T87" fmla="*/ 108 h 1586"/>
                  <a:gd name="T88" fmla="*/ 1968 w 2236"/>
                  <a:gd name="T89" fmla="*/ 186 h 1586"/>
                  <a:gd name="T90" fmla="*/ 2013 w 2236"/>
                  <a:gd name="T91" fmla="*/ 279 h 1586"/>
                  <a:gd name="T92" fmla="*/ 2057 w 2236"/>
                  <a:gd name="T93" fmla="*/ 382 h 1586"/>
                  <a:gd name="T94" fmla="*/ 2102 w 2236"/>
                  <a:gd name="T95" fmla="*/ 491 h 1586"/>
                  <a:gd name="T96" fmla="*/ 2147 w 2236"/>
                  <a:gd name="T97" fmla="*/ 600 h 1586"/>
                  <a:gd name="T98" fmla="*/ 2192 w 2236"/>
                  <a:gd name="T99" fmla="*/ 705 h 1586"/>
                  <a:gd name="T100" fmla="*/ 2236 w 2236"/>
                  <a:gd name="T101" fmla="*/ 801 h 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6" h="1586">
                    <a:moveTo>
                      <a:pt x="0" y="1370"/>
                    </a:moveTo>
                    <a:lnTo>
                      <a:pt x="45" y="1224"/>
                    </a:lnTo>
                    <a:lnTo>
                      <a:pt x="90" y="1083"/>
                    </a:lnTo>
                    <a:lnTo>
                      <a:pt x="134" y="952"/>
                    </a:lnTo>
                    <a:lnTo>
                      <a:pt x="179" y="836"/>
                    </a:lnTo>
                    <a:lnTo>
                      <a:pt x="224" y="737"/>
                    </a:lnTo>
                    <a:lnTo>
                      <a:pt x="269" y="661"/>
                    </a:lnTo>
                    <a:lnTo>
                      <a:pt x="313" y="608"/>
                    </a:lnTo>
                    <a:lnTo>
                      <a:pt x="358" y="581"/>
                    </a:lnTo>
                    <a:lnTo>
                      <a:pt x="403" y="579"/>
                    </a:lnTo>
                    <a:lnTo>
                      <a:pt x="447" y="602"/>
                    </a:lnTo>
                    <a:lnTo>
                      <a:pt x="492" y="648"/>
                    </a:lnTo>
                    <a:lnTo>
                      <a:pt x="537" y="715"/>
                    </a:lnTo>
                    <a:lnTo>
                      <a:pt x="582" y="800"/>
                    </a:lnTo>
                    <a:lnTo>
                      <a:pt x="626" y="898"/>
                    </a:lnTo>
                    <a:lnTo>
                      <a:pt x="671" y="1004"/>
                    </a:lnTo>
                    <a:lnTo>
                      <a:pt x="716" y="1114"/>
                    </a:lnTo>
                    <a:lnTo>
                      <a:pt x="760" y="1222"/>
                    </a:lnTo>
                    <a:lnTo>
                      <a:pt x="805" y="1324"/>
                    </a:lnTo>
                    <a:lnTo>
                      <a:pt x="850" y="1414"/>
                    </a:lnTo>
                    <a:lnTo>
                      <a:pt x="895" y="1489"/>
                    </a:lnTo>
                    <a:lnTo>
                      <a:pt x="939" y="1544"/>
                    </a:lnTo>
                    <a:lnTo>
                      <a:pt x="984" y="1578"/>
                    </a:lnTo>
                    <a:lnTo>
                      <a:pt x="1029" y="1586"/>
                    </a:lnTo>
                    <a:lnTo>
                      <a:pt x="1074" y="1569"/>
                    </a:lnTo>
                    <a:lnTo>
                      <a:pt x="1118" y="1527"/>
                    </a:lnTo>
                    <a:lnTo>
                      <a:pt x="1163" y="1460"/>
                    </a:lnTo>
                    <a:lnTo>
                      <a:pt x="1208" y="1371"/>
                    </a:lnTo>
                    <a:lnTo>
                      <a:pt x="1252" y="1262"/>
                    </a:lnTo>
                    <a:lnTo>
                      <a:pt x="1297" y="1136"/>
                    </a:lnTo>
                    <a:lnTo>
                      <a:pt x="1342" y="999"/>
                    </a:lnTo>
                    <a:lnTo>
                      <a:pt x="1387" y="854"/>
                    </a:lnTo>
                    <a:lnTo>
                      <a:pt x="1431" y="707"/>
                    </a:lnTo>
                    <a:lnTo>
                      <a:pt x="1476" y="564"/>
                    </a:lnTo>
                    <a:lnTo>
                      <a:pt x="1521" y="428"/>
                    </a:lnTo>
                    <a:lnTo>
                      <a:pt x="1565" y="305"/>
                    </a:lnTo>
                    <a:lnTo>
                      <a:pt x="1610" y="199"/>
                    </a:lnTo>
                    <a:lnTo>
                      <a:pt x="1655" y="113"/>
                    </a:lnTo>
                    <a:lnTo>
                      <a:pt x="1700" y="50"/>
                    </a:lnTo>
                    <a:lnTo>
                      <a:pt x="1744" y="12"/>
                    </a:lnTo>
                    <a:lnTo>
                      <a:pt x="1789" y="0"/>
                    </a:lnTo>
                    <a:lnTo>
                      <a:pt x="1834" y="12"/>
                    </a:lnTo>
                    <a:lnTo>
                      <a:pt x="1878" y="50"/>
                    </a:lnTo>
                    <a:lnTo>
                      <a:pt x="1923" y="108"/>
                    </a:lnTo>
                    <a:lnTo>
                      <a:pt x="1968" y="186"/>
                    </a:lnTo>
                    <a:lnTo>
                      <a:pt x="2013" y="279"/>
                    </a:lnTo>
                    <a:lnTo>
                      <a:pt x="2057" y="382"/>
                    </a:lnTo>
                    <a:lnTo>
                      <a:pt x="2102" y="491"/>
                    </a:lnTo>
                    <a:lnTo>
                      <a:pt x="2147" y="600"/>
                    </a:lnTo>
                    <a:lnTo>
                      <a:pt x="2192" y="705"/>
                    </a:lnTo>
                    <a:lnTo>
                      <a:pt x="2236" y="801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06">
                <a:extLst>
                  <a:ext uri="{FF2B5EF4-FFF2-40B4-BE49-F238E27FC236}">
                    <a16:creationId xmlns:a16="http://schemas.microsoft.com/office/drawing/2014/main" id="{972A8BBF-532E-7833-199D-B8B102BD09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" y="1864"/>
                <a:ext cx="42" cy="41"/>
              </a:xfrm>
              <a:custGeom>
                <a:avLst/>
                <a:gdLst>
                  <a:gd name="T0" fmla="*/ 21 w 42"/>
                  <a:gd name="T1" fmla="*/ 0 h 41"/>
                  <a:gd name="T2" fmla="*/ 21 w 42"/>
                  <a:gd name="T3" fmla="*/ 41 h 41"/>
                  <a:gd name="T4" fmla="*/ 0 w 42"/>
                  <a:gd name="T5" fmla="*/ 21 h 41"/>
                  <a:gd name="T6" fmla="*/ 42 w 42"/>
                  <a:gd name="T7" fmla="*/ 21 h 41"/>
                  <a:gd name="T8" fmla="*/ 6 w 42"/>
                  <a:gd name="T9" fmla="*/ 6 h 41"/>
                  <a:gd name="T10" fmla="*/ 35 w 42"/>
                  <a:gd name="T11" fmla="*/ 35 h 41"/>
                  <a:gd name="T12" fmla="*/ 6 w 42"/>
                  <a:gd name="T13" fmla="*/ 35 h 41"/>
                  <a:gd name="T14" fmla="*/ 35 w 42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1" y="41"/>
                    </a:lnTo>
                    <a:moveTo>
                      <a:pt x="0" y="21"/>
                    </a:moveTo>
                    <a:lnTo>
                      <a:pt x="42" y="21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07">
                <a:extLst>
                  <a:ext uri="{FF2B5EF4-FFF2-40B4-BE49-F238E27FC236}">
                    <a16:creationId xmlns:a16="http://schemas.microsoft.com/office/drawing/2014/main" id="{37A6EB65-4E07-F4F4-D01B-7B1387910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7" y="2328"/>
                <a:ext cx="41" cy="42"/>
              </a:xfrm>
              <a:custGeom>
                <a:avLst/>
                <a:gdLst>
                  <a:gd name="T0" fmla="*/ 20 w 41"/>
                  <a:gd name="T1" fmla="*/ 0 h 42"/>
                  <a:gd name="T2" fmla="*/ 20 w 41"/>
                  <a:gd name="T3" fmla="*/ 42 h 42"/>
                  <a:gd name="T4" fmla="*/ 0 w 41"/>
                  <a:gd name="T5" fmla="*/ 21 h 42"/>
                  <a:gd name="T6" fmla="*/ 41 w 41"/>
                  <a:gd name="T7" fmla="*/ 21 h 42"/>
                  <a:gd name="T8" fmla="*/ 5 w 41"/>
                  <a:gd name="T9" fmla="*/ 6 h 42"/>
                  <a:gd name="T10" fmla="*/ 35 w 41"/>
                  <a:gd name="T11" fmla="*/ 36 h 42"/>
                  <a:gd name="T12" fmla="*/ 5 w 41"/>
                  <a:gd name="T13" fmla="*/ 36 h 42"/>
                  <a:gd name="T14" fmla="*/ 35 w 41"/>
                  <a:gd name="T15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2">
                    <a:moveTo>
                      <a:pt x="20" y="0"/>
                    </a:moveTo>
                    <a:lnTo>
                      <a:pt x="20" y="42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5" y="6"/>
                    </a:moveTo>
                    <a:lnTo>
                      <a:pt x="35" y="36"/>
                    </a:lnTo>
                    <a:moveTo>
                      <a:pt x="5" y="36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8">
                <a:extLst>
                  <a:ext uri="{FF2B5EF4-FFF2-40B4-BE49-F238E27FC236}">
                    <a16:creationId xmlns:a16="http://schemas.microsoft.com/office/drawing/2014/main" id="{EE68808D-08F2-5696-DEC3-91A93B6CA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4" y="2748"/>
                <a:ext cx="41" cy="42"/>
              </a:xfrm>
              <a:custGeom>
                <a:avLst/>
                <a:gdLst>
                  <a:gd name="T0" fmla="*/ 20 w 41"/>
                  <a:gd name="T1" fmla="*/ 0 h 42"/>
                  <a:gd name="T2" fmla="*/ 20 w 41"/>
                  <a:gd name="T3" fmla="*/ 42 h 42"/>
                  <a:gd name="T4" fmla="*/ 0 w 41"/>
                  <a:gd name="T5" fmla="*/ 21 h 42"/>
                  <a:gd name="T6" fmla="*/ 41 w 41"/>
                  <a:gd name="T7" fmla="*/ 21 h 42"/>
                  <a:gd name="T8" fmla="*/ 6 w 41"/>
                  <a:gd name="T9" fmla="*/ 6 h 42"/>
                  <a:gd name="T10" fmla="*/ 35 w 41"/>
                  <a:gd name="T11" fmla="*/ 35 h 42"/>
                  <a:gd name="T12" fmla="*/ 6 w 41"/>
                  <a:gd name="T13" fmla="*/ 35 h 42"/>
                  <a:gd name="T14" fmla="*/ 35 w 41"/>
                  <a:gd name="T15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2">
                    <a:moveTo>
                      <a:pt x="20" y="0"/>
                    </a:moveTo>
                    <a:lnTo>
                      <a:pt x="20" y="42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9">
                <a:extLst>
                  <a:ext uri="{FF2B5EF4-FFF2-40B4-BE49-F238E27FC236}">
                    <a16:creationId xmlns:a16="http://schemas.microsoft.com/office/drawing/2014/main" id="{0442C13D-4801-D7A7-0A25-654A11B95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1" y="1747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20 w 41"/>
                  <a:gd name="T3" fmla="*/ 41 h 41"/>
                  <a:gd name="T4" fmla="*/ 0 w 41"/>
                  <a:gd name="T5" fmla="*/ 20 h 41"/>
                  <a:gd name="T6" fmla="*/ 41 w 41"/>
                  <a:gd name="T7" fmla="*/ 20 h 41"/>
                  <a:gd name="T8" fmla="*/ 6 w 41"/>
                  <a:gd name="T9" fmla="*/ 6 h 41"/>
                  <a:gd name="T10" fmla="*/ 35 w 41"/>
                  <a:gd name="T11" fmla="*/ 35 h 41"/>
                  <a:gd name="T12" fmla="*/ 6 w 41"/>
                  <a:gd name="T13" fmla="*/ 35 h 41"/>
                  <a:gd name="T14" fmla="*/ 35 w 41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0" y="41"/>
                    </a:lnTo>
                    <a:moveTo>
                      <a:pt x="0" y="20"/>
                    </a:moveTo>
                    <a:lnTo>
                      <a:pt x="41" y="20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0">
                <a:extLst>
                  <a:ext uri="{FF2B5EF4-FFF2-40B4-BE49-F238E27FC236}">
                    <a16:creationId xmlns:a16="http://schemas.microsoft.com/office/drawing/2014/main" id="{33479826-F738-FF75-EBCB-F49EBEE0F1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8" y="1346"/>
                <a:ext cx="41" cy="42"/>
              </a:xfrm>
              <a:custGeom>
                <a:avLst/>
                <a:gdLst>
                  <a:gd name="T0" fmla="*/ 21 w 41"/>
                  <a:gd name="T1" fmla="*/ 0 h 42"/>
                  <a:gd name="T2" fmla="*/ 21 w 41"/>
                  <a:gd name="T3" fmla="*/ 42 h 42"/>
                  <a:gd name="T4" fmla="*/ 0 w 41"/>
                  <a:gd name="T5" fmla="*/ 21 h 42"/>
                  <a:gd name="T6" fmla="*/ 41 w 41"/>
                  <a:gd name="T7" fmla="*/ 21 h 42"/>
                  <a:gd name="T8" fmla="*/ 6 w 41"/>
                  <a:gd name="T9" fmla="*/ 7 h 42"/>
                  <a:gd name="T10" fmla="*/ 35 w 41"/>
                  <a:gd name="T11" fmla="*/ 36 h 42"/>
                  <a:gd name="T12" fmla="*/ 6 w 41"/>
                  <a:gd name="T13" fmla="*/ 36 h 42"/>
                  <a:gd name="T14" fmla="*/ 35 w 41"/>
                  <a:gd name="T15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2">
                    <a:moveTo>
                      <a:pt x="21" y="0"/>
                    </a:moveTo>
                    <a:lnTo>
                      <a:pt x="21" y="42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6" y="7"/>
                    </a:moveTo>
                    <a:lnTo>
                      <a:pt x="35" y="36"/>
                    </a:lnTo>
                    <a:moveTo>
                      <a:pt x="6" y="36"/>
                    </a:moveTo>
                    <a:lnTo>
                      <a:pt x="35" y="7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78EA11B-AB75-B44B-854E-A71EDBB46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9" y="1286"/>
                <a:ext cx="778" cy="3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337FE90-E9F4-553E-BBD3-E4EE322B7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1307"/>
                <a:ext cx="49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HF function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Line 113">
                <a:extLst>
                  <a:ext uri="{FF2B5EF4-FFF2-40B4-BE49-F238E27FC236}">
                    <a16:creationId xmlns:a16="http://schemas.microsoft.com/office/drawing/2014/main" id="{60C2669D-3D1E-071B-426B-37792168A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1351"/>
                <a:ext cx="206" cy="0"/>
              </a:xfrm>
              <a:prstGeom prst="lin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97A0FC6-93E6-8C99-31E7-A7D682B56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1415"/>
                <a:ext cx="47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LF function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115">
                <a:extLst>
                  <a:ext uri="{FF2B5EF4-FFF2-40B4-BE49-F238E27FC236}">
                    <a16:creationId xmlns:a16="http://schemas.microsoft.com/office/drawing/2014/main" id="{82CB04D0-5996-B72C-419F-50FA0AE5D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9" y="1460"/>
                <a:ext cx="206" cy="3"/>
              </a:xfrm>
              <a:custGeom>
                <a:avLst/>
                <a:gdLst>
                  <a:gd name="T0" fmla="*/ 57 w 206"/>
                  <a:gd name="T1" fmla="*/ 3 h 3"/>
                  <a:gd name="T2" fmla="*/ 67 w 206"/>
                  <a:gd name="T3" fmla="*/ 3 h 3"/>
                  <a:gd name="T4" fmla="*/ 67 w 206"/>
                  <a:gd name="T5" fmla="*/ 0 h 3"/>
                  <a:gd name="T6" fmla="*/ 57 w 206"/>
                  <a:gd name="T7" fmla="*/ 0 h 3"/>
                  <a:gd name="T8" fmla="*/ 57 w 206"/>
                  <a:gd name="T9" fmla="*/ 3 h 3"/>
                  <a:gd name="T10" fmla="*/ 83 w 206"/>
                  <a:gd name="T11" fmla="*/ 3 h 3"/>
                  <a:gd name="T12" fmla="*/ 124 w 206"/>
                  <a:gd name="T13" fmla="*/ 3 h 3"/>
                  <a:gd name="T14" fmla="*/ 124 w 206"/>
                  <a:gd name="T15" fmla="*/ 0 h 3"/>
                  <a:gd name="T16" fmla="*/ 83 w 206"/>
                  <a:gd name="T17" fmla="*/ 0 h 3"/>
                  <a:gd name="T18" fmla="*/ 83 w 206"/>
                  <a:gd name="T19" fmla="*/ 3 h 3"/>
                  <a:gd name="T20" fmla="*/ 139 w 206"/>
                  <a:gd name="T21" fmla="*/ 3 h 3"/>
                  <a:gd name="T22" fmla="*/ 150 w 206"/>
                  <a:gd name="T23" fmla="*/ 3 h 3"/>
                  <a:gd name="T24" fmla="*/ 150 w 206"/>
                  <a:gd name="T25" fmla="*/ 0 h 3"/>
                  <a:gd name="T26" fmla="*/ 139 w 206"/>
                  <a:gd name="T27" fmla="*/ 0 h 3"/>
                  <a:gd name="T28" fmla="*/ 139 w 206"/>
                  <a:gd name="T29" fmla="*/ 3 h 3"/>
                  <a:gd name="T30" fmla="*/ 165 w 206"/>
                  <a:gd name="T31" fmla="*/ 3 h 3"/>
                  <a:gd name="T32" fmla="*/ 206 w 206"/>
                  <a:gd name="T33" fmla="*/ 3 h 3"/>
                  <a:gd name="T34" fmla="*/ 206 w 206"/>
                  <a:gd name="T35" fmla="*/ 0 h 3"/>
                  <a:gd name="T36" fmla="*/ 165 w 206"/>
                  <a:gd name="T37" fmla="*/ 0 h 3"/>
                  <a:gd name="T38" fmla="*/ 165 w 206"/>
                  <a:gd name="T39" fmla="*/ 3 h 3"/>
                  <a:gd name="T40" fmla="*/ 0 w 206"/>
                  <a:gd name="T41" fmla="*/ 3 h 3"/>
                  <a:gd name="T42" fmla="*/ 41 w 206"/>
                  <a:gd name="T43" fmla="*/ 3 h 3"/>
                  <a:gd name="T44" fmla="*/ 41 w 206"/>
                  <a:gd name="T45" fmla="*/ 0 h 3"/>
                  <a:gd name="T46" fmla="*/ 0 w 206"/>
                  <a:gd name="T47" fmla="*/ 0 h 3"/>
                  <a:gd name="T48" fmla="*/ 0 w 206"/>
                  <a:gd name="T4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3">
                    <a:moveTo>
                      <a:pt x="57" y="3"/>
                    </a:moveTo>
                    <a:lnTo>
                      <a:pt x="67" y="3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57" y="3"/>
                    </a:lnTo>
                    <a:close/>
                    <a:moveTo>
                      <a:pt x="83" y="3"/>
                    </a:moveTo>
                    <a:lnTo>
                      <a:pt x="124" y="3"/>
                    </a:lnTo>
                    <a:lnTo>
                      <a:pt x="124" y="0"/>
                    </a:lnTo>
                    <a:lnTo>
                      <a:pt x="83" y="0"/>
                    </a:lnTo>
                    <a:lnTo>
                      <a:pt x="83" y="3"/>
                    </a:lnTo>
                    <a:close/>
                    <a:moveTo>
                      <a:pt x="139" y="3"/>
                    </a:moveTo>
                    <a:lnTo>
                      <a:pt x="150" y="3"/>
                    </a:lnTo>
                    <a:lnTo>
                      <a:pt x="150" y="0"/>
                    </a:lnTo>
                    <a:lnTo>
                      <a:pt x="139" y="0"/>
                    </a:lnTo>
                    <a:lnTo>
                      <a:pt x="139" y="3"/>
                    </a:lnTo>
                    <a:close/>
                    <a:moveTo>
                      <a:pt x="165" y="3"/>
                    </a:moveTo>
                    <a:lnTo>
                      <a:pt x="206" y="3"/>
                    </a:lnTo>
                    <a:lnTo>
                      <a:pt x="206" y="0"/>
                    </a:lnTo>
                    <a:lnTo>
                      <a:pt x="165" y="0"/>
                    </a:lnTo>
                    <a:lnTo>
                      <a:pt x="165" y="3"/>
                    </a:lnTo>
                    <a:close/>
                    <a:moveTo>
                      <a:pt x="0" y="3"/>
                    </a:moveTo>
                    <a:lnTo>
                      <a:pt x="41" y="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1CE4F97-2AA1-2BC7-8711-7E329FCFB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1529"/>
                <a:ext cx="5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MF surrogate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Line 117">
                <a:extLst>
                  <a:ext uri="{FF2B5EF4-FFF2-40B4-BE49-F238E27FC236}">
                    <a16:creationId xmlns:a16="http://schemas.microsoft.com/office/drawing/2014/main" id="{EEB8EE51-4768-5111-D5EA-E6BB66622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1572"/>
                <a:ext cx="206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96B9273-4C2D-FCC7-D878-22B8D182B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9" y="1286"/>
                <a:ext cx="778" cy="351"/>
              </a:xfrm>
              <a:prstGeom prst="rect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55C8108-A552-0F11-C7A9-211C405F4841}"/>
                    </a:ext>
                  </a:extLst>
                </p:cNvPr>
                <p:cNvSpPr txBox="1"/>
                <p:nvPr/>
              </p:nvSpPr>
              <p:spPr>
                <a:xfrm>
                  <a:off x="6249470" y="4906736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55C8108-A552-0F11-C7A9-211C405F4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470" y="4906736"/>
                  <a:ext cx="3679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954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A511706-ABD8-1A3C-9BAB-23DA324C0D9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1018478"/>
                <a:ext cx="8534400" cy="538232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Standard error</a:t>
                </a:r>
              </a:p>
              <a:p>
                <a:r>
                  <a:rPr lang="en-US" sz="2000" dirty="0"/>
                  <a:t>Standard error of prediction: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𝛏</m:t>
                            </m:r>
                          </m:e>
                        </m:acc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𝛏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Prediction intervals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=[−2.13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2.13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A511706-ABD8-1A3C-9BAB-23DA324C0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1018478"/>
                <a:ext cx="8534400" cy="5382322"/>
              </a:xfrm>
              <a:blipFill>
                <a:blip r:embed="rId2"/>
                <a:stretch>
                  <a:fillRect l="-64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8123CD6-DA41-0733-90A3-3187032F1B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Ex9.4) Prediction Intervals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8123CD6-DA41-0733-90A3-3187032F1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68" t="-14493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B4B16F-D909-C734-7829-0DA94C373D01}"/>
                  </a:ext>
                </a:extLst>
              </p:cNvPr>
              <p:cNvSpPr txBox="1"/>
              <p:nvPr/>
            </p:nvSpPr>
            <p:spPr>
              <a:xfrm>
                <a:off x="2549913" y="670122"/>
                <a:ext cx="3439275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den>
                          </m:f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=0.4815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B4B16F-D909-C734-7829-0DA94C37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13" y="670122"/>
                <a:ext cx="3439275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AF264F1-D354-A55C-8B06-1143E8B35AB0}"/>
              </a:ext>
            </a:extLst>
          </p:cNvPr>
          <p:cNvGrpSpPr/>
          <p:nvPr/>
        </p:nvGrpSpPr>
        <p:grpSpPr>
          <a:xfrm>
            <a:off x="3894489" y="2633972"/>
            <a:ext cx="4861581" cy="3896467"/>
            <a:chOff x="2080557" y="1630363"/>
            <a:chExt cx="4861581" cy="3896467"/>
          </a:xfrm>
        </p:grpSpPr>
        <p:sp>
          <p:nvSpPr>
            <p:cNvPr id="9" name="Freeform 111">
              <a:extLst>
                <a:ext uri="{FF2B5EF4-FFF2-40B4-BE49-F238E27FC236}">
                  <a16:creationId xmlns:a16="http://schemas.microsoft.com/office/drawing/2014/main" id="{03D9DB9B-23DC-BACE-F4FE-70A1C06F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1801813"/>
              <a:ext cx="4140200" cy="2994025"/>
            </a:xfrm>
            <a:custGeom>
              <a:avLst/>
              <a:gdLst>
                <a:gd name="T0" fmla="*/ 52 w 2608"/>
                <a:gd name="T1" fmla="*/ 1573 h 1886"/>
                <a:gd name="T2" fmla="*/ 156 w 2608"/>
                <a:gd name="T3" fmla="*/ 1349 h 1886"/>
                <a:gd name="T4" fmla="*/ 261 w 2608"/>
                <a:gd name="T5" fmla="*/ 1189 h 1886"/>
                <a:gd name="T6" fmla="*/ 365 w 2608"/>
                <a:gd name="T7" fmla="*/ 1092 h 1886"/>
                <a:gd name="T8" fmla="*/ 469 w 2608"/>
                <a:gd name="T9" fmla="*/ 1055 h 1886"/>
                <a:gd name="T10" fmla="*/ 574 w 2608"/>
                <a:gd name="T11" fmla="*/ 1073 h 1886"/>
                <a:gd name="T12" fmla="*/ 678 w 2608"/>
                <a:gd name="T13" fmla="*/ 1148 h 1886"/>
                <a:gd name="T14" fmla="*/ 783 w 2608"/>
                <a:gd name="T15" fmla="*/ 1285 h 1886"/>
                <a:gd name="T16" fmla="*/ 887 w 2608"/>
                <a:gd name="T17" fmla="*/ 1480 h 1886"/>
                <a:gd name="T18" fmla="*/ 991 w 2608"/>
                <a:gd name="T19" fmla="*/ 1682 h 1886"/>
                <a:gd name="T20" fmla="*/ 1096 w 2608"/>
                <a:gd name="T21" fmla="*/ 1831 h 1886"/>
                <a:gd name="T22" fmla="*/ 1200 w 2608"/>
                <a:gd name="T23" fmla="*/ 1886 h 1886"/>
                <a:gd name="T24" fmla="*/ 1304 w 2608"/>
                <a:gd name="T25" fmla="*/ 1830 h 1886"/>
                <a:gd name="T26" fmla="*/ 1409 w 2608"/>
                <a:gd name="T27" fmla="*/ 1668 h 1886"/>
                <a:gd name="T28" fmla="*/ 1513 w 2608"/>
                <a:gd name="T29" fmla="*/ 1427 h 1886"/>
                <a:gd name="T30" fmla="*/ 1617 w 2608"/>
                <a:gd name="T31" fmla="*/ 1158 h 1886"/>
                <a:gd name="T32" fmla="*/ 1722 w 2608"/>
                <a:gd name="T33" fmla="*/ 931 h 1886"/>
                <a:gd name="T34" fmla="*/ 1826 w 2608"/>
                <a:gd name="T35" fmla="*/ 772 h 1886"/>
                <a:gd name="T36" fmla="*/ 1930 w 2608"/>
                <a:gd name="T37" fmla="*/ 671 h 1886"/>
                <a:gd name="T38" fmla="*/ 2035 w 2608"/>
                <a:gd name="T39" fmla="*/ 621 h 1886"/>
                <a:gd name="T40" fmla="*/ 2139 w 2608"/>
                <a:gd name="T41" fmla="*/ 626 h 1886"/>
                <a:gd name="T42" fmla="*/ 2243 w 2608"/>
                <a:gd name="T43" fmla="*/ 686 h 1886"/>
                <a:gd name="T44" fmla="*/ 2348 w 2608"/>
                <a:gd name="T45" fmla="*/ 807 h 1886"/>
                <a:gd name="T46" fmla="*/ 2452 w 2608"/>
                <a:gd name="T47" fmla="*/ 984 h 1886"/>
                <a:gd name="T48" fmla="*/ 2557 w 2608"/>
                <a:gd name="T49" fmla="*/ 1193 h 1886"/>
                <a:gd name="T50" fmla="*/ 2608 w 2608"/>
                <a:gd name="T51" fmla="*/ 569 h 1886"/>
                <a:gd name="T52" fmla="*/ 2504 w 2608"/>
                <a:gd name="T53" fmla="*/ 465 h 1886"/>
                <a:gd name="T54" fmla="*/ 2400 w 2608"/>
                <a:gd name="T55" fmla="*/ 323 h 1886"/>
                <a:gd name="T56" fmla="*/ 2295 w 2608"/>
                <a:gd name="T57" fmla="*/ 168 h 1886"/>
                <a:gd name="T58" fmla="*/ 2191 w 2608"/>
                <a:gd name="T59" fmla="*/ 45 h 1886"/>
                <a:gd name="T60" fmla="*/ 2087 w 2608"/>
                <a:gd name="T61" fmla="*/ 0 h 1886"/>
                <a:gd name="T62" fmla="*/ 1983 w 2608"/>
                <a:gd name="T63" fmla="*/ 56 h 1886"/>
                <a:gd name="T64" fmla="*/ 1878 w 2608"/>
                <a:gd name="T65" fmla="*/ 212 h 1886"/>
                <a:gd name="T66" fmla="*/ 1774 w 2608"/>
                <a:gd name="T67" fmla="*/ 439 h 1886"/>
                <a:gd name="T68" fmla="*/ 1670 w 2608"/>
                <a:gd name="T69" fmla="*/ 682 h 1886"/>
                <a:gd name="T70" fmla="*/ 1565 w 2608"/>
                <a:gd name="T71" fmla="*/ 880 h 1886"/>
                <a:gd name="T72" fmla="*/ 1461 w 2608"/>
                <a:gd name="T73" fmla="*/ 1025 h 1886"/>
                <a:gd name="T74" fmla="*/ 1356 w 2608"/>
                <a:gd name="T75" fmla="*/ 1128 h 1886"/>
                <a:gd name="T76" fmla="*/ 1252 w 2608"/>
                <a:gd name="T77" fmla="*/ 1187 h 1886"/>
                <a:gd name="T78" fmla="*/ 1148 w 2608"/>
                <a:gd name="T79" fmla="*/ 1200 h 1886"/>
                <a:gd name="T80" fmla="*/ 1043 w 2608"/>
                <a:gd name="T81" fmla="*/ 1168 h 1886"/>
                <a:gd name="T82" fmla="*/ 939 w 2608"/>
                <a:gd name="T83" fmla="*/ 1093 h 1886"/>
                <a:gd name="T84" fmla="*/ 835 w 2608"/>
                <a:gd name="T85" fmla="*/ 973 h 1886"/>
                <a:gd name="T86" fmla="*/ 730 w 2608"/>
                <a:gd name="T87" fmla="*/ 806 h 1886"/>
                <a:gd name="T88" fmla="*/ 626 w 2608"/>
                <a:gd name="T89" fmla="*/ 628 h 1886"/>
                <a:gd name="T90" fmla="*/ 522 w 2608"/>
                <a:gd name="T91" fmla="*/ 497 h 1886"/>
                <a:gd name="T92" fmla="*/ 418 w 2608"/>
                <a:gd name="T93" fmla="*/ 455 h 1886"/>
                <a:gd name="T94" fmla="*/ 313 w 2608"/>
                <a:gd name="T95" fmla="*/ 513 h 1886"/>
                <a:gd name="T96" fmla="*/ 209 w 2608"/>
                <a:gd name="T97" fmla="*/ 657 h 1886"/>
                <a:gd name="T98" fmla="*/ 104 w 2608"/>
                <a:gd name="T99" fmla="*/ 849 h 1886"/>
                <a:gd name="T100" fmla="*/ 0 w 2608"/>
                <a:gd name="T101" fmla="*/ 1045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886">
                  <a:moveTo>
                    <a:pt x="0" y="1704"/>
                  </a:moveTo>
                  <a:lnTo>
                    <a:pt x="52" y="1573"/>
                  </a:lnTo>
                  <a:lnTo>
                    <a:pt x="104" y="1453"/>
                  </a:lnTo>
                  <a:lnTo>
                    <a:pt x="156" y="1349"/>
                  </a:lnTo>
                  <a:lnTo>
                    <a:pt x="209" y="1261"/>
                  </a:lnTo>
                  <a:lnTo>
                    <a:pt x="261" y="1189"/>
                  </a:lnTo>
                  <a:lnTo>
                    <a:pt x="313" y="1133"/>
                  </a:lnTo>
                  <a:lnTo>
                    <a:pt x="365" y="1092"/>
                  </a:lnTo>
                  <a:lnTo>
                    <a:pt x="418" y="1066"/>
                  </a:lnTo>
                  <a:lnTo>
                    <a:pt x="469" y="1055"/>
                  </a:lnTo>
                  <a:lnTo>
                    <a:pt x="522" y="1057"/>
                  </a:lnTo>
                  <a:lnTo>
                    <a:pt x="574" y="1073"/>
                  </a:lnTo>
                  <a:lnTo>
                    <a:pt x="626" y="1103"/>
                  </a:lnTo>
                  <a:lnTo>
                    <a:pt x="678" y="1148"/>
                  </a:lnTo>
                  <a:lnTo>
                    <a:pt x="730" y="1208"/>
                  </a:lnTo>
                  <a:lnTo>
                    <a:pt x="783" y="1285"/>
                  </a:lnTo>
                  <a:lnTo>
                    <a:pt x="835" y="1377"/>
                  </a:lnTo>
                  <a:lnTo>
                    <a:pt x="887" y="1480"/>
                  </a:lnTo>
                  <a:lnTo>
                    <a:pt x="939" y="1584"/>
                  </a:lnTo>
                  <a:lnTo>
                    <a:pt x="991" y="1682"/>
                  </a:lnTo>
                  <a:lnTo>
                    <a:pt x="1043" y="1766"/>
                  </a:lnTo>
                  <a:lnTo>
                    <a:pt x="1096" y="1831"/>
                  </a:lnTo>
                  <a:lnTo>
                    <a:pt x="1148" y="1872"/>
                  </a:lnTo>
                  <a:lnTo>
                    <a:pt x="1200" y="1886"/>
                  </a:lnTo>
                  <a:lnTo>
                    <a:pt x="1252" y="1872"/>
                  </a:lnTo>
                  <a:lnTo>
                    <a:pt x="1304" y="1830"/>
                  </a:lnTo>
                  <a:lnTo>
                    <a:pt x="1356" y="1761"/>
                  </a:lnTo>
                  <a:lnTo>
                    <a:pt x="1409" y="1668"/>
                  </a:lnTo>
                  <a:lnTo>
                    <a:pt x="1461" y="1554"/>
                  </a:lnTo>
                  <a:lnTo>
                    <a:pt x="1513" y="1427"/>
                  </a:lnTo>
                  <a:lnTo>
                    <a:pt x="1565" y="1292"/>
                  </a:lnTo>
                  <a:lnTo>
                    <a:pt x="1617" y="1158"/>
                  </a:lnTo>
                  <a:lnTo>
                    <a:pt x="1670" y="1036"/>
                  </a:lnTo>
                  <a:lnTo>
                    <a:pt x="1722" y="931"/>
                  </a:lnTo>
                  <a:lnTo>
                    <a:pt x="1774" y="844"/>
                  </a:lnTo>
                  <a:lnTo>
                    <a:pt x="1826" y="772"/>
                  </a:lnTo>
                  <a:lnTo>
                    <a:pt x="1878" y="715"/>
                  </a:lnTo>
                  <a:lnTo>
                    <a:pt x="1930" y="671"/>
                  </a:lnTo>
                  <a:lnTo>
                    <a:pt x="1983" y="640"/>
                  </a:lnTo>
                  <a:lnTo>
                    <a:pt x="2035" y="621"/>
                  </a:lnTo>
                  <a:lnTo>
                    <a:pt x="2087" y="617"/>
                  </a:lnTo>
                  <a:lnTo>
                    <a:pt x="2139" y="626"/>
                  </a:lnTo>
                  <a:lnTo>
                    <a:pt x="2191" y="649"/>
                  </a:lnTo>
                  <a:lnTo>
                    <a:pt x="2243" y="686"/>
                  </a:lnTo>
                  <a:lnTo>
                    <a:pt x="2295" y="739"/>
                  </a:lnTo>
                  <a:lnTo>
                    <a:pt x="2348" y="807"/>
                  </a:lnTo>
                  <a:lnTo>
                    <a:pt x="2400" y="889"/>
                  </a:lnTo>
                  <a:lnTo>
                    <a:pt x="2452" y="984"/>
                  </a:lnTo>
                  <a:lnTo>
                    <a:pt x="2504" y="1087"/>
                  </a:lnTo>
                  <a:lnTo>
                    <a:pt x="2557" y="1193"/>
                  </a:lnTo>
                  <a:lnTo>
                    <a:pt x="2608" y="1294"/>
                  </a:lnTo>
                  <a:lnTo>
                    <a:pt x="2608" y="569"/>
                  </a:lnTo>
                  <a:lnTo>
                    <a:pt x="2557" y="522"/>
                  </a:lnTo>
                  <a:lnTo>
                    <a:pt x="2504" y="465"/>
                  </a:lnTo>
                  <a:lnTo>
                    <a:pt x="2452" y="397"/>
                  </a:lnTo>
                  <a:lnTo>
                    <a:pt x="2400" y="323"/>
                  </a:lnTo>
                  <a:lnTo>
                    <a:pt x="2348" y="244"/>
                  </a:lnTo>
                  <a:lnTo>
                    <a:pt x="2295" y="168"/>
                  </a:lnTo>
                  <a:lnTo>
                    <a:pt x="2243" y="100"/>
                  </a:lnTo>
                  <a:lnTo>
                    <a:pt x="2191" y="45"/>
                  </a:lnTo>
                  <a:lnTo>
                    <a:pt x="2139" y="11"/>
                  </a:lnTo>
                  <a:lnTo>
                    <a:pt x="2087" y="0"/>
                  </a:lnTo>
                  <a:lnTo>
                    <a:pt x="2035" y="15"/>
                  </a:lnTo>
                  <a:lnTo>
                    <a:pt x="1983" y="56"/>
                  </a:lnTo>
                  <a:lnTo>
                    <a:pt x="1930" y="122"/>
                  </a:lnTo>
                  <a:lnTo>
                    <a:pt x="1878" y="212"/>
                  </a:lnTo>
                  <a:lnTo>
                    <a:pt x="1826" y="320"/>
                  </a:lnTo>
                  <a:lnTo>
                    <a:pt x="1774" y="439"/>
                  </a:lnTo>
                  <a:lnTo>
                    <a:pt x="1722" y="563"/>
                  </a:lnTo>
                  <a:lnTo>
                    <a:pt x="1670" y="682"/>
                  </a:lnTo>
                  <a:lnTo>
                    <a:pt x="1617" y="788"/>
                  </a:lnTo>
                  <a:lnTo>
                    <a:pt x="1565" y="880"/>
                  </a:lnTo>
                  <a:lnTo>
                    <a:pt x="1513" y="958"/>
                  </a:lnTo>
                  <a:lnTo>
                    <a:pt x="1461" y="1025"/>
                  </a:lnTo>
                  <a:lnTo>
                    <a:pt x="1409" y="1082"/>
                  </a:lnTo>
                  <a:lnTo>
                    <a:pt x="1356" y="1128"/>
                  </a:lnTo>
                  <a:lnTo>
                    <a:pt x="1304" y="1163"/>
                  </a:lnTo>
                  <a:lnTo>
                    <a:pt x="1252" y="1187"/>
                  </a:lnTo>
                  <a:lnTo>
                    <a:pt x="1200" y="1199"/>
                  </a:lnTo>
                  <a:lnTo>
                    <a:pt x="1148" y="1200"/>
                  </a:lnTo>
                  <a:lnTo>
                    <a:pt x="1096" y="1189"/>
                  </a:lnTo>
                  <a:lnTo>
                    <a:pt x="1043" y="1168"/>
                  </a:lnTo>
                  <a:lnTo>
                    <a:pt x="991" y="1136"/>
                  </a:lnTo>
                  <a:lnTo>
                    <a:pt x="939" y="1093"/>
                  </a:lnTo>
                  <a:lnTo>
                    <a:pt x="887" y="1039"/>
                  </a:lnTo>
                  <a:lnTo>
                    <a:pt x="835" y="973"/>
                  </a:lnTo>
                  <a:lnTo>
                    <a:pt x="783" y="894"/>
                  </a:lnTo>
                  <a:lnTo>
                    <a:pt x="730" y="806"/>
                  </a:lnTo>
                  <a:lnTo>
                    <a:pt x="678" y="715"/>
                  </a:lnTo>
                  <a:lnTo>
                    <a:pt x="626" y="628"/>
                  </a:lnTo>
                  <a:lnTo>
                    <a:pt x="574" y="553"/>
                  </a:lnTo>
                  <a:lnTo>
                    <a:pt x="522" y="497"/>
                  </a:lnTo>
                  <a:lnTo>
                    <a:pt x="469" y="463"/>
                  </a:lnTo>
                  <a:lnTo>
                    <a:pt x="418" y="455"/>
                  </a:lnTo>
                  <a:lnTo>
                    <a:pt x="365" y="472"/>
                  </a:lnTo>
                  <a:lnTo>
                    <a:pt x="313" y="513"/>
                  </a:lnTo>
                  <a:lnTo>
                    <a:pt x="261" y="576"/>
                  </a:lnTo>
                  <a:lnTo>
                    <a:pt x="209" y="657"/>
                  </a:lnTo>
                  <a:lnTo>
                    <a:pt x="156" y="750"/>
                  </a:lnTo>
                  <a:lnTo>
                    <a:pt x="104" y="849"/>
                  </a:lnTo>
                  <a:lnTo>
                    <a:pt x="52" y="949"/>
                  </a:lnTo>
                  <a:lnTo>
                    <a:pt x="0" y="1045"/>
                  </a:lnTo>
                  <a:lnTo>
                    <a:pt x="0" y="170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115F13-2E2D-CEDA-1EBC-7A5DC0007F1C}"/>
                    </a:ext>
                  </a:extLst>
                </p:cNvPr>
                <p:cNvSpPr txBox="1"/>
                <p:nvPr/>
              </p:nvSpPr>
              <p:spPr>
                <a:xfrm>
                  <a:off x="4457931" y="5157498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115F13-2E2D-CEDA-1EBC-7A5DC0007F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7931" y="5157498"/>
                  <a:ext cx="36798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EC4C79F-48F2-FCEA-6671-89148C5212D5}"/>
                    </a:ext>
                  </a:extLst>
                </p:cNvPr>
                <p:cNvSpPr txBox="1"/>
                <p:nvPr/>
              </p:nvSpPr>
              <p:spPr>
                <a:xfrm rot="16200000">
                  <a:off x="1843056" y="3142444"/>
                  <a:ext cx="844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EC4C79F-48F2-FCEA-6671-89148C521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843056" y="3142444"/>
                  <a:ext cx="84433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667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ine 58">
              <a:extLst>
                <a:ext uri="{FF2B5EF4-FFF2-40B4-BE49-F238E27FC236}">
                  <a16:creationId xmlns:a16="http://schemas.microsoft.com/office/drawing/2014/main" id="{9D8AE079-842C-00E2-58AB-7B8FE4000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4999038"/>
              <a:ext cx="4140200" cy="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59">
              <a:extLst>
                <a:ext uri="{FF2B5EF4-FFF2-40B4-BE49-F238E27FC236}">
                  <a16:creationId xmlns:a16="http://schemas.microsoft.com/office/drawing/2014/main" id="{33F0EFFC-9BC1-ABF9-46A2-9A81B8766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1724026"/>
              <a:ext cx="4140200" cy="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60">
              <a:extLst>
                <a:ext uri="{FF2B5EF4-FFF2-40B4-BE49-F238E27FC236}">
                  <a16:creationId xmlns:a16="http://schemas.microsoft.com/office/drawing/2014/main" id="{7003913F-D269-2343-B281-DE1A164B6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1913" y="4959351"/>
              <a:ext cx="0" cy="396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1">
              <a:extLst>
                <a:ext uri="{FF2B5EF4-FFF2-40B4-BE49-F238E27FC236}">
                  <a16:creationId xmlns:a16="http://schemas.microsoft.com/office/drawing/2014/main" id="{E15FA704-AEB5-C8C6-50E5-FC0C7BE30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0588" y="4959351"/>
              <a:ext cx="0" cy="396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2">
              <a:extLst>
                <a:ext uri="{FF2B5EF4-FFF2-40B4-BE49-F238E27FC236}">
                  <a16:creationId xmlns:a16="http://schemas.microsoft.com/office/drawing/2014/main" id="{94B087B9-0C17-6DBF-D5A8-66A6267A4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7676" y="4959351"/>
              <a:ext cx="0" cy="396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63">
              <a:extLst>
                <a:ext uri="{FF2B5EF4-FFF2-40B4-BE49-F238E27FC236}">
                  <a16:creationId xmlns:a16="http://schemas.microsoft.com/office/drawing/2014/main" id="{747326C7-149F-F456-7F05-4E90B953E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6351" y="4959351"/>
              <a:ext cx="0" cy="396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64">
              <a:extLst>
                <a:ext uri="{FF2B5EF4-FFF2-40B4-BE49-F238E27FC236}">
                  <a16:creationId xmlns:a16="http://schemas.microsoft.com/office/drawing/2014/main" id="{A759DEFE-C10C-B97F-9328-C38A56B1A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5026" y="4959351"/>
              <a:ext cx="0" cy="396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65">
              <a:extLst>
                <a:ext uri="{FF2B5EF4-FFF2-40B4-BE49-F238E27FC236}">
                  <a16:creationId xmlns:a16="http://schemas.microsoft.com/office/drawing/2014/main" id="{153193C4-2219-3ACA-12CC-A091AAD07E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2113" y="4959351"/>
              <a:ext cx="0" cy="396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66">
              <a:extLst>
                <a:ext uri="{FF2B5EF4-FFF2-40B4-BE49-F238E27FC236}">
                  <a16:creationId xmlns:a16="http://schemas.microsoft.com/office/drawing/2014/main" id="{4427D349-7E76-BA08-5457-A9F5BD563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1724026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7">
              <a:extLst>
                <a:ext uri="{FF2B5EF4-FFF2-40B4-BE49-F238E27FC236}">
                  <a16:creationId xmlns:a16="http://schemas.microsoft.com/office/drawing/2014/main" id="{A018E6B5-D616-A68B-D6BD-6BA151B75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588" y="1724026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68">
              <a:extLst>
                <a:ext uri="{FF2B5EF4-FFF2-40B4-BE49-F238E27FC236}">
                  <a16:creationId xmlns:a16="http://schemas.microsoft.com/office/drawing/2014/main" id="{2577BB86-7EC5-C7E3-974F-6D939631D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676" y="1724026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9">
              <a:extLst>
                <a:ext uri="{FF2B5EF4-FFF2-40B4-BE49-F238E27FC236}">
                  <a16:creationId xmlns:a16="http://schemas.microsoft.com/office/drawing/2014/main" id="{1D03F179-36AF-EF4C-214F-A27B6871C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351" y="1724026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70">
              <a:extLst>
                <a:ext uri="{FF2B5EF4-FFF2-40B4-BE49-F238E27FC236}">
                  <a16:creationId xmlns:a16="http://schemas.microsoft.com/office/drawing/2014/main" id="{4494863C-0DEE-804F-CA97-51C077C6A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5026" y="1724026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DB58ABD2-6A97-75DF-6EEF-C8A0FAD54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2113" y="1724026"/>
              <a:ext cx="0" cy="42863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72">
              <a:extLst>
                <a:ext uri="{FF2B5EF4-FFF2-40B4-BE49-F238E27FC236}">
                  <a16:creationId xmlns:a16="http://schemas.microsoft.com/office/drawing/2014/main" id="{6DDED2AE-37A5-1752-F64B-A99EC864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288" y="5076826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73">
              <a:extLst>
                <a:ext uri="{FF2B5EF4-FFF2-40B4-BE49-F238E27FC236}">
                  <a16:creationId xmlns:a16="http://schemas.microsoft.com/office/drawing/2014/main" id="{E0EE6F78-2492-4393-9E0E-E3394BFAD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551" y="5076826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74">
              <a:extLst>
                <a:ext uri="{FF2B5EF4-FFF2-40B4-BE49-F238E27FC236}">
                  <a16:creationId xmlns:a16="http://schemas.microsoft.com/office/drawing/2014/main" id="{303A0E63-7DAF-ADBD-813F-E06181568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3" y="5076826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75">
              <a:extLst>
                <a:ext uri="{FF2B5EF4-FFF2-40B4-BE49-F238E27FC236}">
                  <a16:creationId xmlns:a16="http://schemas.microsoft.com/office/drawing/2014/main" id="{9C737DF9-5729-78E6-872F-074B37D8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076826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76">
              <a:extLst>
                <a:ext uri="{FF2B5EF4-FFF2-40B4-BE49-F238E27FC236}">
                  <a16:creationId xmlns:a16="http://schemas.microsoft.com/office/drawing/2014/main" id="{2DCB65BF-90C3-11F3-0A8A-A8B69BD7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6" y="5076826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77">
              <a:extLst>
                <a:ext uri="{FF2B5EF4-FFF2-40B4-BE49-F238E27FC236}">
                  <a16:creationId xmlns:a16="http://schemas.microsoft.com/office/drawing/2014/main" id="{B0FC24BA-EBD0-58C4-D09E-12206B318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863" y="5076826"/>
              <a:ext cx="2952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78">
              <a:extLst>
                <a:ext uri="{FF2B5EF4-FFF2-40B4-BE49-F238E27FC236}">
                  <a16:creationId xmlns:a16="http://schemas.microsoft.com/office/drawing/2014/main" id="{EFAA406B-F038-8E58-FC68-A080EC321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1913" y="1724026"/>
              <a:ext cx="0" cy="3275013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79">
              <a:extLst>
                <a:ext uri="{FF2B5EF4-FFF2-40B4-BE49-F238E27FC236}">
                  <a16:creationId xmlns:a16="http://schemas.microsoft.com/office/drawing/2014/main" id="{51F865C1-EC53-70FA-1397-75EFB2B55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2113" y="1724026"/>
              <a:ext cx="0" cy="3275013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80">
              <a:extLst>
                <a:ext uri="{FF2B5EF4-FFF2-40B4-BE49-F238E27FC236}">
                  <a16:creationId xmlns:a16="http://schemas.microsoft.com/office/drawing/2014/main" id="{B62B8D94-62C3-A768-D723-2B5E663F5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4999038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81">
              <a:extLst>
                <a:ext uri="{FF2B5EF4-FFF2-40B4-BE49-F238E27FC236}">
                  <a16:creationId xmlns:a16="http://schemas.microsoft.com/office/drawing/2014/main" id="{72C7345B-0921-0E87-E274-4BD2C71DD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44545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82">
              <a:extLst>
                <a:ext uri="{FF2B5EF4-FFF2-40B4-BE49-F238E27FC236}">
                  <a16:creationId xmlns:a16="http://schemas.microsoft.com/office/drawing/2014/main" id="{D20A4F18-4ED0-620F-6517-07CFDA202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39084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83">
              <a:extLst>
                <a:ext uri="{FF2B5EF4-FFF2-40B4-BE49-F238E27FC236}">
                  <a16:creationId xmlns:a16="http://schemas.microsoft.com/office/drawing/2014/main" id="{5EC6DBD8-87A6-6E76-948C-EE0819A7E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33623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84">
              <a:extLst>
                <a:ext uri="{FF2B5EF4-FFF2-40B4-BE49-F238E27FC236}">
                  <a16:creationId xmlns:a16="http://schemas.microsoft.com/office/drawing/2014/main" id="{AC5A7260-BFB7-3A4B-8A0E-EA5FC703B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28162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85">
              <a:extLst>
                <a:ext uri="{FF2B5EF4-FFF2-40B4-BE49-F238E27FC236}">
                  <a16:creationId xmlns:a16="http://schemas.microsoft.com/office/drawing/2014/main" id="{9639132E-3868-7036-C4DA-D1087AC7A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22701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86">
              <a:extLst>
                <a:ext uri="{FF2B5EF4-FFF2-40B4-BE49-F238E27FC236}">
                  <a16:creationId xmlns:a16="http://schemas.microsoft.com/office/drawing/2014/main" id="{B52A8297-E60D-5A0A-8362-5BE109075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17240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87">
              <a:extLst>
                <a:ext uri="{FF2B5EF4-FFF2-40B4-BE49-F238E27FC236}">
                  <a16:creationId xmlns:a16="http://schemas.microsoft.com/office/drawing/2014/main" id="{F1ED2CCE-4B2F-DC9A-AF61-941F08078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0838" y="4999038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88">
              <a:extLst>
                <a:ext uri="{FF2B5EF4-FFF2-40B4-BE49-F238E27FC236}">
                  <a16:creationId xmlns:a16="http://schemas.microsoft.com/office/drawing/2014/main" id="{E1C2FE2D-7E05-04B8-7357-20B665C9B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0838" y="44545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89">
              <a:extLst>
                <a:ext uri="{FF2B5EF4-FFF2-40B4-BE49-F238E27FC236}">
                  <a16:creationId xmlns:a16="http://schemas.microsoft.com/office/drawing/2014/main" id="{740C3EF2-6414-4377-5EE3-088ADC34A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0838" y="39084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90">
              <a:extLst>
                <a:ext uri="{FF2B5EF4-FFF2-40B4-BE49-F238E27FC236}">
                  <a16:creationId xmlns:a16="http://schemas.microsoft.com/office/drawing/2014/main" id="{206422A8-AB87-A0AE-4875-C91E306F5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0838" y="33623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1">
              <a:extLst>
                <a:ext uri="{FF2B5EF4-FFF2-40B4-BE49-F238E27FC236}">
                  <a16:creationId xmlns:a16="http://schemas.microsoft.com/office/drawing/2014/main" id="{E8C8BFFE-B4B5-51C7-1184-9BA964619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0838" y="28162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92">
              <a:extLst>
                <a:ext uri="{FF2B5EF4-FFF2-40B4-BE49-F238E27FC236}">
                  <a16:creationId xmlns:a16="http://schemas.microsoft.com/office/drawing/2014/main" id="{BCBD97B3-62F7-705E-D5DE-6D8D906A0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0838" y="22701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93">
              <a:extLst>
                <a:ext uri="{FF2B5EF4-FFF2-40B4-BE49-F238E27FC236}">
                  <a16:creationId xmlns:a16="http://schemas.microsoft.com/office/drawing/2014/main" id="{F61F2B41-B43F-2B75-51EA-ABB55DF91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0838" y="1724026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94">
              <a:extLst>
                <a:ext uri="{FF2B5EF4-FFF2-40B4-BE49-F238E27FC236}">
                  <a16:creationId xmlns:a16="http://schemas.microsoft.com/office/drawing/2014/main" id="{2BA588D6-3A47-C567-F85D-B78BA3C9C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838" y="4905376"/>
              <a:ext cx="2571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95">
              <a:extLst>
                <a:ext uri="{FF2B5EF4-FFF2-40B4-BE49-F238E27FC236}">
                  <a16:creationId xmlns:a16="http://schemas.microsoft.com/office/drawing/2014/main" id="{B303AEF5-40A4-DC08-0E1A-9F26157C1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43608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96">
              <a:extLst>
                <a:ext uri="{FF2B5EF4-FFF2-40B4-BE49-F238E27FC236}">
                  <a16:creationId xmlns:a16="http://schemas.microsoft.com/office/drawing/2014/main" id="{7028185D-A7BD-CEED-6CA7-26CF56B78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3816351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97">
              <a:extLst>
                <a:ext uri="{FF2B5EF4-FFF2-40B4-BE49-F238E27FC236}">
                  <a16:creationId xmlns:a16="http://schemas.microsoft.com/office/drawing/2014/main" id="{389D8B68-A0B4-9418-9FDA-2C19D660C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32718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98">
              <a:extLst>
                <a:ext uri="{FF2B5EF4-FFF2-40B4-BE49-F238E27FC236}">
                  <a16:creationId xmlns:a16="http://schemas.microsoft.com/office/drawing/2014/main" id="{BF0866B0-F607-2869-2FFC-42702761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2717801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99">
              <a:extLst>
                <a:ext uri="{FF2B5EF4-FFF2-40B4-BE49-F238E27FC236}">
                  <a16:creationId xmlns:a16="http://schemas.microsoft.com/office/drawing/2014/main" id="{21F375EA-09B4-F542-2B00-EC7C6F4D8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21732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100">
              <a:extLst>
                <a:ext uri="{FF2B5EF4-FFF2-40B4-BE49-F238E27FC236}">
                  <a16:creationId xmlns:a16="http://schemas.microsoft.com/office/drawing/2014/main" id="{0E6EB44E-F054-82AB-4F9F-CA21654DA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16303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Freeform 101">
              <a:extLst>
                <a:ext uri="{FF2B5EF4-FFF2-40B4-BE49-F238E27FC236}">
                  <a16:creationId xmlns:a16="http://schemas.microsoft.com/office/drawing/2014/main" id="{A5D81DFD-BF75-C58D-B25C-9F86FBEF8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2400301"/>
              <a:ext cx="4140200" cy="1816100"/>
            </a:xfrm>
            <a:custGeom>
              <a:avLst/>
              <a:gdLst>
                <a:gd name="T0" fmla="*/ 0 w 2608"/>
                <a:gd name="T1" fmla="*/ 585 h 1144"/>
                <a:gd name="T2" fmla="*/ 52 w 2608"/>
                <a:gd name="T3" fmla="*/ 545 h 1144"/>
                <a:gd name="T4" fmla="*/ 104 w 2608"/>
                <a:gd name="T5" fmla="*/ 506 h 1144"/>
                <a:gd name="T6" fmla="*/ 156 w 2608"/>
                <a:gd name="T7" fmla="*/ 471 h 1144"/>
                <a:gd name="T8" fmla="*/ 209 w 2608"/>
                <a:gd name="T9" fmla="*/ 441 h 1144"/>
                <a:gd name="T10" fmla="*/ 261 w 2608"/>
                <a:gd name="T11" fmla="*/ 420 h 1144"/>
                <a:gd name="T12" fmla="*/ 313 w 2608"/>
                <a:gd name="T13" fmla="*/ 409 h 1144"/>
                <a:gd name="T14" fmla="*/ 365 w 2608"/>
                <a:gd name="T15" fmla="*/ 408 h 1144"/>
                <a:gd name="T16" fmla="*/ 418 w 2608"/>
                <a:gd name="T17" fmla="*/ 420 h 1144"/>
                <a:gd name="T18" fmla="*/ 469 w 2608"/>
                <a:gd name="T19" fmla="*/ 443 h 1144"/>
                <a:gd name="T20" fmla="*/ 522 w 2608"/>
                <a:gd name="T21" fmla="*/ 478 h 1144"/>
                <a:gd name="T22" fmla="*/ 574 w 2608"/>
                <a:gd name="T23" fmla="*/ 524 h 1144"/>
                <a:gd name="T24" fmla="*/ 626 w 2608"/>
                <a:gd name="T25" fmla="*/ 579 h 1144"/>
                <a:gd name="T26" fmla="*/ 678 w 2608"/>
                <a:gd name="T27" fmla="*/ 642 h 1144"/>
                <a:gd name="T28" fmla="*/ 730 w 2608"/>
                <a:gd name="T29" fmla="*/ 710 h 1144"/>
                <a:gd name="T30" fmla="*/ 783 w 2608"/>
                <a:gd name="T31" fmla="*/ 781 h 1144"/>
                <a:gd name="T32" fmla="*/ 835 w 2608"/>
                <a:gd name="T33" fmla="*/ 852 h 1144"/>
                <a:gd name="T34" fmla="*/ 887 w 2608"/>
                <a:gd name="T35" fmla="*/ 921 h 1144"/>
                <a:gd name="T36" fmla="*/ 939 w 2608"/>
                <a:gd name="T37" fmla="*/ 985 h 1144"/>
                <a:gd name="T38" fmla="*/ 991 w 2608"/>
                <a:gd name="T39" fmla="*/ 1040 h 1144"/>
                <a:gd name="T40" fmla="*/ 1043 w 2608"/>
                <a:gd name="T41" fmla="*/ 1086 h 1144"/>
                <a:gd name="T42" fmla="*/ 1096 w 2608"/>
                <a:gd name="T43" fmla="*/ 1119 h 1144"/>
                <a:gd name="T44" fmla="*/ 1148 w 2608"/>
                <a:gd name="T45" fmla="*/ 1139 h 1144"/>
                <a:gd name="T46" fmla="*/ 1200 w 2608"/>
                <a:gd name="T47" fmla="*/ 1144 h 1144"/>
                <a:gd name="T48" fmla="*/ 1252 w 2608"/>
                <a:gd name="T49" fmla="*/ 1133 h 1144"/>
                <a:gd name="T50" fmla="*/ 1304 w 2608"/>
                <a:gd name="T51" fmla="*/ 1108 h 1144"/>
                <a:gd name="T52" fmla="*/ 1356 w 2608"/>
                <a:gd name="T53" fmla="*/ 1067 h 1144"/>
                <a:gd name="T54" fmla="*/ 1409 w 2608"/>
                <a:gd name="T55" fmla="*/ 1013 h 1144"/>
                <a:gd name="T56" fmla="*/ 1461 w 2608"/>
                <a:gd name="T57" fmla="*/ 946 h 1144"/>
                <a:gd name="T58" fmla="*/ 1513 w 2608"/>
                <a:gd name="T59" fmla="*/ 869 h 1144"/>
                <a:gd name="T60" fmla="*/ 1565 w 2608"/>
                <a:gd name="T61" fmla="*/ 784 h 1144"/>
                <a:gd name="T62" fmla="*/ 1617 w 2608"/>
                <a:gd name="T63" fmla="*/ 693 h 1144"/>
                <a:gd name="T64" fmla="*/ 1670 w 2608"/>
                <a:gd name="T65" fmla="*/ 600 h 1144"/>
                <a:gd name="T66" fmla="*/ 1722 w 2608"/>
                <a:gd name="T67" fmla="*/ 506 h 1144"/>
                <a:gd name="T68" fmla="*/ 1774 w 2608"/>
                <a:gd name="T69" fmla="*/ 415 h 1144"/>
                <a:gd name="T70" fmla="*/ 1826 w 2608"/>
                <a:gd name="T71" fmla="*/ 329 h 1144"/>
                <a:gd name="T72" fmla="*/ 1878 w 2608"/>
                <a:gd name="T73" fmla="*/ 250 h 1144"/>
                <a:gd name="T74" fmla="*/ 1930 w 2608"/>
                <a:gd name="T75" fmla="*/ 180 h 1144"/>
                <a:gd name="T76" fmla="*/ 1983 w 2608"/>
                <a:gd name="T77" fmla="*/ 121 h 1144"/>
                <a:gd name="T78" fmla="*/ 2035 w 2608"/>
                <a:gd name="T79" fmla="*/ 74 h 1144"/>
                <a:gd name="T80" fmla="*/ 2087 w 2608"/>
                <a:gd name="T81" fmla="*/ 38 h 1144"/>
                <a:gd name="T82" fmla="*/ 2139 w 2608"/>
                <a:gd name="T83" fmla="*/ 15 h 1144"/>
                <a:gd name="T84" fmla="*/ 2191 w 2608"/>
                <a:gd name="T85" fmla="*/ 2 h 1144"/>
                <a:gd name="T86" fmla="*/ 2243 w 2608"/>
                <a:gd name="T87" fmla="*/ 0 h 1144"/>
                <a:gd name="T88" fmla="*/ 2295 w 2608"/>
                <a:gd name="T89" fmla="*/ 5 h 1144"/>
                <a:gd name="T90" fmla="*/ 2348 w 2608"/>
                <a:gd name="T91" fmla="*/ 17 h 1144"/>
                <a:gd name="T92" fmla="*/ 2400 w 2608"/>
                <a:gd name="T93" fmla="*/ 33 h 1144"/>
                <a:gd name="T94" fmla="*/ 2452 w 2608"/>
                <a:gd name="T95" fmla="*/ 51 h 1144"/>
                <a:gd name="T96" fmla="*/ 2504 w 2608"/>
                <a:gd name="T97" fmla="*/ 67 h 1144"/>
                <a:gd name="T98" fmla="*/ 2557 w 2608"/>
                <a:gd name="T99" fmla="*/ 79 h 1144"/>
                <a:gd name="T100" fmla="*/ 2608 w 2608"/>
                <a:gd name="T101" fmla="*/ 8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4">
                  <a:moveTo>
                    <a:pt x="0" y="585"/>
                  </a:moveTo>
                  <a:lnTo>
                    <a:pt x="52" y="545"/>
                  </a:lnTo>
                  <a:lnTo>
                    <a:pt x="104" y="506"/>
                  </a:lnTo>
                  <a:lnTo>
                    <a:pt x="156" y="471"/>
                  </a:lnTo>
                  <a:lnTo>
                    <a:pt x="209" y="441"/>
                  </a:lnTo>
                  <a:lnTo>
                    <a:pt x="261" y="420"/>
                  </a:lnTo>
                  <a:lnTo>
                    <a:pt x="313" y="409"/>
                  </a:lnTo>
                  <a:lnTo>
                    <a:pt x="365" y="408"/>
                  </a:lnTo>
                  <a:lnTo>
                    <a:pt x="418" y="420"/>
                  </a:lnTo>
                  <a:lnTo>
                    <a:pt x="469" y="443"/>
                  </a:lnTo>
                  <a:lnTo>
                    <a:pt x="522" y="478"/>
                  </a:lnTo>
                  <a:lnTo>
                    <a:pt x="574" y="524"/>
                  </a:lnTo>
                  <a:lnTo>
                    <a:pt x="626" y="579"/>
                  </a:lnTo>
                  <a:lnTo>
                    <a:pt x="678" y="642"/>
                  </a:lnTo>
                  <a:lnTo>
                    <a:pt x="730" y="710"/>
                  </a:lnTo>
                  <a:lnTo>
                    <a:pt x="783" y="781"/>
                  </a:lnTo>
                  <a:lnTo>
                    <a:pt x="835" y="852"/>
                  </a:lnTo>
                  <a:lnTo>
                    <a:pt x="887" y="921"/>
                  </a:lnTo>
                  <a:lnTo>
                    <a:pt x="939" y="985"/>
                  </a:lnTo>
                  <a:lnTo>
                    <a:pt x="991" y="1040"/>
                  </a:lnTo>
                  <a:lnTo>
                    <a:pt x="1043" y="1086"/>
                  </a:lnTo>
                  <a:lnTo>
                    <a:pt x="1096" y="1119"/>
                  </a:lnTo>
                  <a:lnTo>
                    <a:pt x="1148" y="1139"/>
                  </a:lnTo>
                  <a:lnTo>
                    <a:pt x="1200" y="1144"/>
                  </a:lnTo>
                  <a:lnTo>
                    <a:pt x="1252" y="1133"/>
                  </a:lnTo>
                  <a:lnTo>
                    <a:pt x="1304" y="1108"/>
                  </a:lnTo>
                  <a:lnTo>
                    <a:pt x="1356" y="1067"/>
                  </a:lnTo>
                  <a:lnTo>
                    <a:pt x="1409" y="1013"/>
                  </a:lnTo>
                  <a:lnTo>
                    <a:pt x="1461" y="946"/>
                  </a:lnTo>
                  <a:lnTo>
                    <a:pt x="1513" y="869"/>
                  </a:lnTo>
                  <a:lnTo>
                    <a:pt x="1565" y="784"/>
                  </a:lnTo>
                  <a:lnTo>
                    <a:pt x="1617" y="693"/>
                  </a:lnTo>
                  <a:lnTo>
                    <a:pt x="1670" y="600"/>
                  </a:lnTo>
                  <a:lnTo>
                    <a:pt x="1722" y="506"/>
                  </a:lnTo>
                  <a:lnTo>
                    <a:pt x="1774" y="415"/>
                  </a:lnTo>
                  <a:lnTo>
                    <a:pt x="1826" y="329"/>
                  </a:lnTo>
                  <a:lnTo>
                    <a:pt x="1878" y="250"/>
                  </a:lnTo>
                  <a:lnTo>
                    <a:pt x="1930" y="180"/>
                  </a:lnTo>
                  <a:lnTo>
                    <a:pt x="1983" y="121"/>
                  </a:lnTo>
                  <a:lnTo>
                    <a:pt x="2035" y="74"/>
                  </a:lnTo>
                  <a:lnTo>
                    <a:pt x="2087" y="38"/>
                  </a:lnTo>
                  <a:lnTo>
                    <a:pt x="2139" y="15"/>
                  </a:lnTo>
                  <a:lnTo>
                    <a:pt x="2191" y="2"/>
                  </a:lnTo>
                  <a:lnTo>
                    <a:pt x="2243" y="0"/>
                  </a:lnTo>
                  <a:lnTo>
                    <a:pt x="2295" y="5"/>
                  </a:lnTo>
                  <a:lnTo>
                    <a:pt x="2348" y="17"/>
                  </a:lnTo>
                  <a:lnTo>
                    <a:pt x="2400" y="33"/>
                  </a:lnTo>
                  <a:lnTo>
                    <a:pt x="2452" y="51"/>
                  </a:lnTo>
                  <a:lnTo>
                    <a:pt x="2504" y="67"/>
                  </a:lnTo>
                  <a:lnTo>
                    <a:pt x="2557" y="79"/>
                  </a:lnTo>
                  <a:lnTo>
                    <a:pt x="2608" y="8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2">
              <a:extLst>
                <a:ext uri="{FF2B5EF4-FFF2-40B4-BE49-F238E27FC236}">
                  <a16:creationId xmlns:a16="http://schemas.microsoft.com/office/drawing/2014/main" id="{5A608076-6DDA-01E0-46C3-8BEDD7C87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2292351"/>
              <a:ext cx="4140200" cy="1957388"/>
            </a:xfrm>
            <a:custGeom>
              <a:avLst/>
              <a:gdLst>
                <a:gd name="T0" fmla="*/ 0 w 2608"/>
                <a:gd name="T1" fmla="*/ 1065 h 1233"/>
                <a:gd name="T2" fmla="*/ 52 w 2608"/>
                <a:gd name="T3" fmla="*/ 952 h 1233"/>
                <a:gd name="T4" fmla="*/ 104 w 2608"/>
                <a:gd name="T5" fmla="*/ 842 h 1233"/>
                <a:gd name="T6" fmla="*/ 156 w 2608"/>
                <a:gd name="T7" fmla="*/ 741 h 1233"/>
                <a:gd name="T8" fmla="*/ 209 w 2608"/>
                <a:gd name="T9" fmla="*/ 650 h 1233"/>
                <a:gd name="T10" fmla="*/ 261 w 2608"/>
                <a:gd name="T11" fmla="*/ 573 h 1233"/>
                <a:gd name="T12" fmla="*/ 313 w 2608"/>
                <a:gd name="T13" fmla="*/ 514 h 1233"/>
                <a:gd name="T14" fmla="*/ 365 w 2608"/>
                <a:gd name="T15" fmla="*/ 473 h 1233"/>
                <a:gd name="T16" fmla="*/ 418 w 2608"/>
                <a:gd name="T17" fmla="*/ 451 h 1233"/>
                <a:gd name="T18" fmla="*/ 469 w 2608"/>
                <a:gd name="T19" fmla="*/ 450 h 1233"/>
                <a:gd name="T20" fmla="*/ 522 w 2608"/>
                <a:gd name="T21" fmla="*/ 468 h 1233"/>
                <a:gd name="T22" fmla="*/ 574 w 2608"/>
                <a:gd name="T23" fmla="*/ 504 h 1233"/>
                <a:gd name="T24" fmla="*/ 626 w 2608"/>
                <a:gd name="T25" fmla="*/ 556 h 1233"/>
                <a:gd name="T26" fmla="*/ 678 w 2608"/>
                <a:gd name="T27" fmla="*/ 622 h 1233"/>
                <a:gd name="T28" fmla="*/ 730 w 2608"/>
                <a:gd name="T29" fmla="*/ 698 h 1233"/>
                <a:gd name="T30" fmla="*/ 783 w 2608"/>
                <a:gd name="T31" fmla="*/ 781 h 1233"/>
                <a:gd name="T32" fmla="*/ 835 w 2608"/>
                <a:gd name="T33" fmla="*/ 866 h 1233"/>
                <a:gd name="T34" fmla="*/ 887 w 2608"/>
                <a:gd name="T35" fmla="*/ 950 h 1233"/>
                <a:gd name="T36" fmla="*/ 939 w 2608"/>
                <a:gd name="T37" fmla="*/ 1030 h 1233"/>
                <a:gd name="T38" fmla="*/ 991 w 2608"/>
                <a:gd name="T39" fmla="*/ 1100 h 1233"/>
                <a:gd name="T40" fmla="*/ 1043 w 2608"/>
                <a:gd name="T41" fmla="*/ 1158 h 1233"/>
                <a:gd name="T42" fmla="*/ 1096 w 2608"/>
                <a:gd name="T43" fmla="*/ 1201 h 1233"/>
                <a:gd name="T44" fmla="*/ 1148 w 2608"/>
                <a:gd name="T45" fmla="*/ 1227 h 1233"/>
                <a:gd name="T46" fmla="*/ 1200 w 2608"/>
                <a:gd name="T47" fmla="*/ 1233 h 1233"/>
                <a:gd name="T48" fmla="*/ 1252 w 2608"/>
                <a:gd name="T49" fmla="*/ 1221 h 1233"/>
                <a:gd name="T50" fmla="*/ 1304 w 2608"/>
                <a:gd name="T51" fmla="*/ 1187 h 1233"/>
                <a:gd name="T52" fmla="*/ 1356 w 2608"/>
                <a:gd name="T53" fmla="*/ 1136 h 1233"/>
                <a:gd name="T54" fmla="*/ 1409 w 2608"/>
                <a:gd name="T55" fmla="*/ 1066 h 1233"/>
                <a:gd name="T56" fmla="*/ 1461 w 2608"/>
                <a:gd name="T57" fmla="*/ 981 h 1233"/>
                <a:gd name="T58" fmla="*/ 1513 w 2608"/>
                <a:gd name="T59" fmla="*/ 883 h 1233"/>
                <a:gd name="T60" fmla="*/ 1565 w 2608"/>
                <a:gd name="T61" fmla="*/ 777 h 1233"/>
                <a:gd name="T62" fmla="*/ 1617 w 2608"/>
                <a:gd name="T63" fmla="*/ 664 h 1233"/>
                <a:gd name="T64" fmla="*/ 1670 w 2608"/>
                <a:gd name="T65" fmla="*/ 550 h 1233"/>
                <a:gd name="T66" fmla="*/ 1722 w 2608"/>
                <a:gd name="T67" fmla="*/ 438 h 1233"/>
                <a:gd name="T68" fmla="*/ 1774 w 2608"/>
                <a:gd name="T69" fmla="*/ 333 h 1233"/>
                <a:gd name="T70" fmla="*/ 1826 w 2608"/>
                <a:gd name="T71" fmla="*/ 237 h 1233"/>
                <a:gd name="T72" fmla="*/ 1878 w 2608"/>
                <a:gd name="T73" fmla="*/ 154 h 1233"/>
                <a:gd name="T74" fmla="*/ 1930 w 2608"/>
                <a:gd name="T75" fmla="*/ 88 h 1233"/>
                <a:gd name="T76" fmla="*/ 1983 w 2608"/>
                <a:gd name="T77" fmla="*/ 39 h 1233"/>
                <a:gd name="T78" fmla="*/ 2035 w 2608"/>
                <a:gd name="T79" fmla="*/ 9 h 1233"/>
                <a:gd name="T80" fmla="*/ 2087 w 2608"/>
                <a:gd name="T81" fmla="*/ 0 h 1233"/>
                <a:gd name="T82" fmla="*/ 2139 w 2608"/>
                <a:gd name="T83" fmla="*/ 9 h 1233"/>
                <a:gd name="T84" fmla="*/ 2191 w 2608"/>
                <a:gd name="T85" fmla="*/ 38 h 1233"/>
                <a:gd name="T86" fmla="*/ 2243 w 2608"/>
                <a:gd name="T87" fmla="*/ 84 h 1233"/>
                <a:gd name="T88" fmla="*/ 2295 w 2608"/>
                <a:gd name="T89" fmla="*/ 144 h 1233"/>
                <a:gd name="T90" fmla="*/ 2348 w 2608"/>
                <a:gd name="T91" fmla="*/ 217 h 1233"/>
                <a:gd name="T92" fmla="*/ 2400 w 2608"/>
                <a:gd name="T93" fmla="*/ 297 h 1233"/>
                <a:gd name="T94" fmla="*/ 2452 w 2608"/>
                <a:gd name="T95" fmla="*/ 382 h 1233"/>
                <a:gd name="T96" fmla="*/ 2504 w 2608"/>
                <a:gd name="T97" fmla="*/ 467 h 1233"/>
                <a:gd name="T98" fmla="*/ 2557 w 2608"/>
                <a:gd name="T99" fmla="*/ 548 h 1233"/>
                <a:gd name="T100" fmla="*/ 2608 w 2608"/>
                <a:gd name="T101" fmla="*/ 62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233">
                  <a:moveTo>
                    <a:pt x="0" y="1065"/>
                  </a:moveTo>
                  <a:lnTo>
                    <a:pt x="52" y="952"/>
                  </a:lnTo>
                  <a:lnTo>
                    <a:pt x="104" y="842"/>
                  </a:lnTo>
                  <a:lnTo>
                    <a:pt x="156" y="741"/>
                  </a:lnTo>
                  <a:lnTo>
                    <a:pt x="209" y="650"/>
                  </a:lnTo>
                  <a:lnTo>
                    <a:pt x="261" y="573"/>
                  </a:lnTo>
                  <a:lnTo>
                    <a:pt x="313" y="514"/>
                  </a:lnTo>
                  <a:lnTo>
                    <a:pt x="365" y="473"/>
                  </a:lnTo>
                  <a:lnTo>
                    <a:pt x="418" y="451"/>
                  </a:lnTo>
                  <a:lnTo>
                    <a:pt x="469" y="450"/>
                  </a:lnTo>
                  <a:lnTo>
                    <a:pt x="522" y="468"/>
                  </a:lnTo>
                  <a:lnTo>
                    <a:pt x="574" y="504"/>
                  </a:lnTo>
                  <a:lnTo>
                    <a:pt x="626" y="556"/>
                  </a:lnTo>
                  <a:lnTo>
                    <a:pt x="678" y="622"/>
                  </a:lnTo>
                  <a:lnTo>
                    <a:pt x="730" y="698"/>
                  </a:lnTo>
                  <a:lnTo>
                    <a:pt x="783" y="781"/>
                  </a:lnTo>
                  <a:lnTo>
                    <a:pt x="835" y="866"/>
                  </a:lnTo>
                  <a:lnTo>
                    <a:pt x="887" y="950"/>
                  </a:lnTo>
                  <a:lnTo>
                    <a:pt x="939" y="1030"/>
                  </a:lnTo>
                  <a:lnTo>
                    <a:pt x="991" y="1100"/>
                  </a:lnTo>
                  <a:lnTo>
                    <a:pt x="1043" y="1158"/>
                  </a:lnTo>
                  <a:lnTo>
                    <a:pt x="1096" y="1201"/>
                  </a:lnTo>
                  <a:lnTo>
                    <a:pt x="1148" y="1227"/>
                  </a:lnTo>
                  <a:lnTo>
                    <a:pt x="1200" y="1233"/>
                  </a:lnTo>
                  <a:lnTo>
                    <a:pt x="1252" y="1221"/>
                  </a:lnTo>
                  <a:lnTo>
                    <a:pt x="1304" y="1187"/>
                  </a:lnTo>
                  <a:lnTo>
                    <a:pt x="1356" y="1136"/>
                  </a:lnTo>
                  <a:lnTo>
                    <a:pt x="1409" y="1066"/>
                  </a:lnTo>
                  <a:lnTo>
                    <a:pt x="1461" y="981"/>
                  </a:lnTo>
                  <a:lnTo>
                    <a:pt x="1513" y="883"/>
                  </a:lnTo>
                  <a:lnTo>
                    <a:pt x="1565" y="777"/>
                  </a:lnTo>
                  <a:lnTo>
                    <a:pt x="1617" y="664"/>
                  </a:lnTo>
                  <a:lnTo>
                    <a:pt x="1670" y="550"/>
                  </a:lnTo>
                  <a:lnTo>
                    <a:pt x="1722" y="438"/>
                  </a:lnTo>
                  <a:lnTo>
                    <a:pt x="1774" y="333"/>
                  </a:lnTo>
                  <a:lnTo>
                    <a:pt x="1826" y="237"/>
                  </a:lnTo>
                  <a:lnTo>
                    <a:pt x="1878" y="154"/>
                  </a:lnTo>
                  <a:lnTo>
                    <a:pt x="1930" y="88"/>
                  </a:lnTo>
                  <a:lnTo>
                    <a:pt x="1983" y="39"/>
                  </a:lnTo>
                  <a:lnTo>
                    <a:pt x="2035" y="9"/>
                  </a:lnTo>
                  <a:lnTo>
                    <a:pt x="2087" y="0"/>
                  </a:lnTo>
                  <a:lnTo>
                    <a:pt x="2139" y="9"/>
                  </a:lnTo>
                  <a:lnTo>
                    <a:pt x="2191" y="38"/>
                  </a:lnTo>
                  <a:lnTo>
                    <a:pt x="2243" y="84"/>
                  </a:lnTo>
                  <a:lnTo>
                    <a:pt x="2295" y="144"/>
                  </a:lnTo>
                  <a:lnTo>
                    <a:pt x="2348" y="217"/>
                  </a:lnTo>
                  <a:lnTo>
                    <a:pt x="2400" y="297"/>
                  </a:lnTo>
                  <a:lnTo>
                    <a:pt x="2452" y="382"/>
                  </a:lnTo>
                  <a:lnTo>
                    <a:pt x="2504" y="467"/>
                  </a:lnTo>
                  <a:lnTo>
                    <a:pt x="2557" y="548"/>
                  </a:lnTo>
                  <a:lnTo>
                    <a:pt x="2608" y="623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3">
              <a:extLst>
                <a:ext uri="{FF2B5EF4-FFF2-40B4-BE49-F238E27FC236}">
                  <a16:creationId xmlns:a16="http://schemas.microsoft.com/office/drawing/2014/main" id="{80ED1599-A9DA-0611-03F1-E5AA4D380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8151" y="3028951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4">
              <a:extLst>
                <a:ext uri="{FF2B5EF4-FFF2-40B4-BE49-F238E27FC236}">
                  <a16:creationId xmlns:a16="http://schemas.microsoft.com/office/drawing/2014/main" id="{3BB6A0A3-D5B3-3EC6-73BA-059084DC3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6826" y="3602038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6 w 48"/>
                <a:gd name="T9" fmla="*/ 7 h 48"/>
                <a:gd name="T10" fmla="*/ 41 w 48"/>
                <a:gd name="T11" fmla="*/ 41 h 48"/>
                <a:gd name="T12" fmla="*/ 6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6" y="7"/>
                  </a:moveTo>
                  <a:lnTo>
                    <a:pt x="41" y="41"/>
                  </a:lnTo>
                  <a:moveTo>
                    <a:pt x="6" y="41"/>
                  </a:moveTo>
                  <a:lnTo>
                    <a:pt x="41" y="7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5">
              <a:extLst>
                <a:ext uri="{FF2B5EF4-FFF2-40B4-BE49-F238E27FC236}">
                  <a16:creationId xmlns:a16="http://schemas.microsoft.com/office/drawing/2014/main" id="{0BFEFF8C-D802-88C4-03B6-7911FEA99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913" y="4121151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6">
              <a:extLst>
                <a:ext uri="{FF2B5EF4-FFF2-40B4-BE49-F238E27FC236}">
                  <a16:creationId xmlns:a16="http://schemas.microsoft.com/office/drawing/2014/main" id="{72C1B3C8-F315-86A6-2985-A136638BB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884488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1 h 48"/>
                <a:gd name="T12" fmla="*/ 7 w 48"/>
                <a:gd name="T13" fmla="*/ 41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1"/>
                  </a:lnTo>
                  <a:moveTo>
                    <a:pt x="7" y="41"/>
                  </a:moveTo>
                  <a:lnTo>
                    <a:pt x="41" y="7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7">
              <a:extLst>
                <a:ext uri="{FF2B5EF4-FFF2-40B4-BE49-F238E27FC236}">
                  <a16:creationId xmlns:a16="http://schemas.microsoft.com/office/drawing/2014/main" id="{BCC99BB7-2444-60B7-7E54-04102BAF8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2389188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0 w 48"/>
                <a:gd name="T5" fmla="*/ 24 h 48"/>
                <a:gd name="T6" fmla="*/ 48 w 48"/>
                <a:gd name="T7" fmla="*/ 24 h 48"/>
                <a:gd name="T8" fmla="*/ 7 w 48"/>
                <a:gd name="T9" fmla="*/ 7 h 48"/>
                <a:gd name="T10" fmla="*/ 41 w 48"/>
                <a:gd name="T11" fmla="*/ 42 h 48"/>
                <a:gd name="T12" fmla="*/ 7 w 48"/>
                <a:gd name="T13" fmla="*/ 42 h 48"/>
                <a:gd name="T14" fmla="*/ 41 w 48"/>
                <a:gd name="T1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moveTo>
                    <a:pt x="0" y="24"/>
                  </a:moveTo>
                  <a:lnTo>
                    <a:pt x="48" y="24"/>
                  </a:lnTo>
                  <a:moveTo>
                    <a:pt x="7" y="7"/>
                  </a:moveTo>
                  <a:lnTo>
                    <a:pt x="41" y="42"/>
                  </a:lnTo>
                  <a:moveTo>
                    <a:pt x="7" y="42"/>
                  </a:moveTo>
                  <a:lnTo>
                    <a:pt x="41" y="7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40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D08663-FEC1-7D1E-D659-F18BB7E5B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914400"/>
            <a:ext cx="8534400" cy="5486399"/>
          </a:xfrm>
        </p:spPr>
        <p:txBody>
          <a:bodyPr>
            <a:normAutofit/>
          </a:bodyPr>
          <a:lstStyle/>
          <a:p>
            <a:r>
              <a:rPr lang="en-US" sz="2000" dirty="0"/>
              <a:t>Multiple LF models</a:t>
            </a:r>
          </a:p>
          <a:p>
            <a:r>
              <a:rPr lang="en-US" sz="2000" dirty="0"/>
              <a:t>Can use non-monomial basis</a:t>
            </a:r>
          </a:p>
          <a:p>
            <a:r>
              <a:rPr lang="en-US" sz="2000" dirty="0"/>
              <a:t>Other advantages</a:t>
            </a:r>
          </a:p>
          <a:p>
            <a:pPr lvl="1"/>
            <a:r>
              <a:rPr lang="en-US" dirty="0"/>
              <a:t>Handling noise from different distributions</a:t>
            </a:r>
          </a:p>
          <a:p>
            <a:pPr lvl="1"/>
            <a:r>
              <a:rPr lang="en-US" dirty="0"/>
              <a:t>estimating confidence intervals, prediction intervals and tolerance limits</a:t>
            </a:r>
          </a:p>
          <a:p>
            <a:pPr lvl="1"/>
            <a:r>
              <a:rPr lang="en-US" dirty="0"/>
              <a:t>reducing model-form uncertainty via stepwise regression</a:t>
            </a:r>
          </a:p>
          <a:p>
            <a:pPr lvl="1"/>
            <a:r>
              <a:rPr lang="en-US" dirty="0"/>
              <a:t>obtaining optimal design of experiments, e.g., D-optimal designs</a:t>
            </a:r>
          </a:p>
          <a:p>
            <a:r>
              <a:rPr lang="en-US" sz="2000" dirty="0"/>
              <a:t>important to identify the importance of individual LF functions toward the prediction accuracy of MF surrogate</a:t>
            </a:r>
          </a:p>
          <a:p>
            <a:pPr lvl="1"/>
            <a:r>
              <a:rPr lang="en-US" dirty="0"/>
              <a:t>estimate the confidence of each coefficient and to identify unimportant basis functions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E59D8D-3C43-6698-D091-B404B81A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LF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AD4469-10D0-92F8-273F-0594C0B41AC6}"/>
                  </a:ext>
                </a:extLst>
              </p:cNvPr>
              <p:cNvSpPr txBox="1"/>
              <p:nvPr/>
            </p:nvSpPr>
            <p:spPr>
              <a:xfrm>
                <a:off x="3546088" y="579863"/>
                <a:ext cx="3928191" cy="96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AD4469-10D0-92F8-273F-0594C0B41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88" y="579863"/>
                <a:ext cx="3928191" cy="967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73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D5EE8A2-0940-E815-C209-E9A2631257D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MF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spcBef>
                    <a:spcPts val="1200"/>
                  </a:spcBef>
                </a:pP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=0.2506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+1.4052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−0.4964−0.0252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𝑅𝑀𝑆𝐸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=0.3915</m:t>
                    </m:r>
                  </m:oMath>
                </a14:m>
                <a:r>
                  <a:rPr lang="en-US" dirty="0"/>
                  <a:t> (improved),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=0.4944</m:t>
                    </m:r>
                  </m:oMath>
                </a14:m>
                <a:r>
                  <a:rPr lang="en-US" dirty="0"/>
                  <a:t> (worse)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D5EE8A2-0940-E815-C209-E9A2631257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B994F1-91AB-67F9-49E2-381F1C4A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Ex9.5) Backward Elimination of LF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890CA-44FE-2FBD-5DDF-DFA17D5B79F4}"/>
                  </a:ext>
                </a:extLst>
              </p:cNvPr>
              <p:cNvSpPr txBox="1"/>
              <p:nvPr/>
            </p:nvSpPr>
            <p:spPr>
              <a:xfrm>
                <a:off x="981307" y="1302615"/>
                <a:ext cx="6400800" cy="1335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2.60</m:t>
                                      </m:r>
                                    </m:e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1.54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2.75</m:t>
                                      </m:r>
                                    </m:e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1.24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1.10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0.54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0.05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2.56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2.00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2.71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9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̃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0.2506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1.4052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−0.4964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−0.0252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890CA-44FE-2FBD-5DDF-DFA17D5B7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07" y="1302615"/>
                <a:ext cx="6400800" cy="1335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48F0221-394D-3CCF-4129-CB35558F6BF6}"/>
              </a:ext>
            </a:extLst>
          </p:cNvPr>
          <p:cNvGrpSpPr/>
          <p:nvPr/>
        </p:nvGrpSpPr>
        <p:grpSpPr>
          <a:xfrm>
            <a:off x="796306" y="3501105"/>
            <a:ext cx="7416305" cy="3084475"/>
            <a:chOff x="669926" y="1589088"/>
            <a:chExt cx="8065483" cy="3354471"/>
          </a:xfrm>
        </p:grpSpPr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07E7005D-1B18-AEDF-14D2-A73241F05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1731963"/>
              <a:ext cx="3549650" cy="2674938"/>
            </a:xfrm>
            <a:custGeom>
              <a:avLst/>
              <a:gdLst>
                <a:gd name="T0" fmla="*/ 45 w 2236"/>
                <a:gd name="T1" fmla="*/ 1531 h 1685"/>
                <a:gd name="T2" fmla="*/ 134 w 2236"/>
                <a:gd name="T3" fmla="*/ 1286 h 1685"/>
                <a:gd name="T4" fmla="*/ 224 w 2236"/>
                <a:gd name="T5" fmla="*/ 1129 h 1685"/>
                <a:gd name="T6" fmla="*/ 313 w 2236"/>
                <a:gd name="T7" fmla="*/ 1042 h 1685"/>
                <a:gd name="T8" fmla="*/ 403 w 2236"/>
                <a:gd name="T9" fmla="*/ 1009 h 1685"/>
                <a:gd name="T10" fmla="*/ 492 w 2236"/>
                <a:gd name="T11" fmla="*/ 1023 h 1685"/>
                <a:gd name="T12" fmla="*/ 582 w 2236"/>
                <a:gd name="T13" fmla="*/ 1082 h 1685"/>
                <a:gd name="T14" fmla="*/ 671 w 2236"/>
                <a:gd name="T15" fmla="*/ 1184 h 1685"/>
                <a:gd name="T16" fmla="*/ 760 w 2236"/>
                <a:gd name="T17" fmla="*/ 1324 h 1685"/>
                <a:gd name="T18" fmla="*/ 850 w 2236"/>
                <a:gd name="T19" fmla="*/ 1473 h 1685"/>
                <a:gd name="T20" fmla="*/ 939 w 2236"/>
                <a:gd name="T21" fmla="*/ 1592 h 1685"/>
                <a:gd name="T22" fmla="*/ 1029 w 2236"/>
                <a:gd name="T23" fmla="*/ 1648 h 1685"/>
                <a:gd name="T24" fmla="*/ 1118 w 2236"/>
                <a:gd name="T25" fmla="*/ 1631 h 1685"/>
                <a:gd name="T26" fmla="*/ 1208 w 2236"/>
                <a:gd name="T27" fmla="*/ 1543 h 1685"/>
                <a:gd name="T28" fmla="*/ 1297 w 2236"/>
                <a:gd name="T29" fmla="*/ 1408 h 1685"/>
                <a:gd name="T30" fmla="*/ 1387 w 2236"/>
                <a:gd name="T31" fmla="*/ 1256 h 1685"/>
                <a:gd name="T32" fmla="*/ 1476 w 2236"/>
                <a:gd name="T33" fmla="*/ 1115 h 1685"/>
                <a:gd name="T34" fmla="*/ 1565 w 2236"/>
                <a:gd name="T35" fmla="*/ 994 h 1685"/>
                <a:gd name="T36" fmla="*/ 1655 w 2236"/>
                <a:gd name="T37" fmla="*/ 893 h 1685"/>
                <a:gd name="T38" fmla="*/ 1744 w 2236"/>
                <a:gd name="T39" fmla="*/ 814 h 1685"/>
                <a:gd name="T40" fmla="*/ 1834 w 2236"/>
                <a:gd name="T41" fmla="*/ 760 h 1685"/>
                <a:gd name="T42" fmla="*/ 1923 w 2236"/>
                <a:gd name="T43" fmla="*/ 752 h 1685"/>
                <a:gd name="T44" fmla="*/ 2013 w 2236"/>
                <a:gd name="T45" fmla="*/ 829 h 1685"/>
                <a:gd name="T46" fmla="*/ 2102 w 2236"/>
                <a:gd name="T47" fmla="*/ 999 h 1685"/>
                <a:gd name="T48" fmla="*/ 2192 w 2236"/>
                <a:gd name="T49" fmla="*/ 1217 h 1685"/>
                <a:gd name="T50" fmla="*/ 2236 w 2236"/>
                <a:gd name="T51" fmla="*/ 0 h 1685"/>
                <a:gd name="T52" fmla="*/ 2147 w 2236"/>
                <a:gd name="T53" fmla="*/ 182 h 1685"/>
                <a:gd name="T54" fmla="*/ 2057 w 2236"/>
                <a:gd name="T55" fmla="*/ 289 h 1685"/>
                <a:gd name="T56" fmla="*/ 1968 w 2236"/>
                <a:gd name="T57" fmla="*/ 318 h 1685"/>
                <a:gd name="T58" fmla="*/ 1878 w 2236"/>
                <a:gd name="T59" fmla="*/ 289 h 1685"/>
                <a:gd name="T60" fmla="*/ 1789 w 2236"/>
                <a:gd name="T61" fmla="*/ 268 h 1685"/>
                <a:gd name="T62" fmla="*/ 1700 w 2236"/>
                <a:gd name="T63" fmla="*/ 304 h 1685"/>
                <a:gd name="T64" fmla="*/ 1610 w 2236"/>
                <a:gd name="T65" fmla="*/ 407 h 1685"/>
                <a:gd name="T66" fmla="*/ 1521 w 2236"/>
                <a:gd name="T67" fmla="*/ 561 h 1685"/>
                <a:gd name="T68" fmla="*/ 1431 w 2236"/>
                <a:gd name="T69" fmla="*/ 737 h 1685"/>
                <a:gd name="T70" fmla="*/ 1342 w 2236"/>
                <a:gd name="T71" fmla="*/ 898 h 1685"/>
                <a:gd name="T72" fmla="*/ 1252 w 2236"/>
                <a:gd name="T73" fmla="*/ 1019 h 1685"/>
                <a:gd name="T74" fmla="*/ 1163 w 2236"/>
                <a:gd name="T75" fmla="*/ 1094 h 1685"/>
                <a:gd name="T76" fmla="*/ 1074 w 2236"/>
                <a:gd name="T77" fmla="*/ 1128 h 1685"/>
                <a:gd name="T78" fmla="*/ 984 w 2236"/>
                <a:gd name="T79" fmla="*/ 1121 h 1685"/>
                <a:gd name="T80" fmla="*/ 895 w 2236"/>
                <a:gd name="T81" fmla="*/ 1080 h 1685"/>
                <a:gd name="T82" fmla="*/ 805 w 2236"/>
                <a:gd name="T83" fmla="*/ 1004 h 1685"/>
                <a:gd name="T84" fmla="*/ 716 w 2236"/>
                <a:gd name="T85" fmla="*/ 896 h 1685"/>
                <a:gd name="T86" fmla="*/ 626 w 2236"/>
                <a:gd name="T87" fmla="*/ 763 h 1685"/>
                <a:gd name="T88" fmla="*/ 537 w 2236"/>
                <a:gd name="T89" fmla="*/ 634 h 1685"/>
                <a:gd name="T90" fmla="*/ 447 w 2236"/>
                <a:gd name="T91" fmla="*/ 550 h 1685"/>
                <a:gd name="T92" fmla="*/ 358 w 2236"/>
                <a:gd name="T93" fmla="*/ 539 h 1685"/>
                <a:gd name="T94" fmla="*/ 269 w 2236"/>
                <a:gd name="T95" fmla="*/ 607 h 1685"/>
                <a:gd name="T96" fmla="*/ 179 w 2236"/>
                <a:gd name="T97" fmla="*/ 738 h 1685"/>
                <a:gd name="T98" fmla="*/ 90 w 2236"/>
                <a:gd name="T99" fmla="*/ 892 h 1685"/>
                <a:gd name="T100" fmla="*/ 0 w 2236"/>
                <a:gd name="T101" fmla="*/ 1027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6" h="1685">
                  <a:moveTo>
                    <a:pt x="0" y="1685"/>
                  </a:moveTo>
                  <a:lnTo>
                    <a:pt x="45" y="1531"/>
                  </a:lnTo>
                  <a:lnTo>
                    <a:pt x="90" y="1398"/>
                  </a:lnTo>
                  <a:lnTo>
                    <a:pt x="134" y="1286"/>
                  </a:lnTo>
                  <a:lnTo>
                    <a:pt x="179" y="1198"/>
                  </a:lnTo>
                  <a:lnTo>
                    <a:pt x="224" y="1129"/>
                  </a:lnTo>
                  <a:lnTo>
                    <a:pt x="269" y="1078"/>
                  </a:lnTo>
                  <a:lnTo>
                    <a:pt x="313" y="1042"/>
                  </a:lnTo>
                  <a:lnTo>
                    <a:pt x="358" y="1019"/>
                  </a:lnTo>
                  <a:lnTo>
                    <a:pt x="403" y="1009"/>
                  </a:lnTo>
                  <a:lnTo>
                    <a:pt x="447" y="1011"/>
                  </a:lnTo>
                  <a:lnTo>
                    <a:pt x="492" y="1023"/>
                  </a:lnTo>
                  <a:lnTo>
                    <a:pt x="537" y="1047"/>
                  </a:lnTo>
                  <a:lnTo>
                    <a:pt x="582" y="1082"/>
                  </a:lnTo>
                  <a:lnTo>
                    <a:pt x="626" y="1127"/>
                  </a:lnTo>
                  <a:lnTo>
                    <a:pt x="671" y="1184"/>
                  </a:lnTo>
                  <a:lnTo>
                    <a:pt x="716" y="1251"/>
                  </a:lnTo>
                  <a:lnTo>
                    <a:pt x="760" y="1324"/>
                  </a:lnTo>
                  <a:lnTo>
                    <a:pt x="805" y="1400"/>
                  </a:lnTo>
                  <a:lnTo>
                    <a:pt x="850" y="1473"/>
                  </a:lnTo>
                  <a:lnTo>
                    <a:pt x="895" y="1539"/>
                  </a:lnTo>
                  <a:lnTo>
                    <a:pt x="939" y="1592"/>
                  </a:lnTo>
                  <a:lnTo>
                    <a:pt x="984" y="1629"/>
                  </a:lnTo>
                  <a:lnTo>
                    <a:pt x="1029" y="1648"/>
                  </a:lnTo>
                  <a:lnTo>
                    <a:pt x="1074" y="1649"/>
                  </a:lnTo>
                  <a:lnTo>
                    <a:pt x="1118" y="1631"/>
                  </a:lnTo>
                  <a:lnTo>
                    <a:pt x="1163" y="1594"/>
                  </a:lnTo>
                  <a:lnTo>
                    <a:pt x="1208" y="1543"/>
                  </a:lnTo>
                  <a:lnTo>
                    <a:pt x="1252" y="1479"/>
                  </a:lnTo>
                  <a:lnTo>
                    <a:pt x="1297" y="1408"/>
                  </a:lnTo>
                  <a:lnTo>
                    <a:pt x="1342" y="1332"/>
                  </a:lnTo>
                  <a:lnTo>
                    <a:pt x="1387" y="1256"/>
                  </a:lnTo>
                  <a:lnTo>
                    <a:pt x="1431" y="1184"/>
                  </a:lnTo>
                  <a:lnTo>
                    <a:pt x="1476" y="1115"/>
                  </a:lnTo>
                  <a:lnTo>
                    <a:pt x="1521" y="1052"/>
                  </a:lnTo>
                  <a:lnTo>
                    <a:pt x="1565" y="994"/>
                  </a:lnTo>
                  <a:lnTo>
                    <a:pt x="1610" y="941"/>
                  </a:lnTo>
                  <a:lnTo>
                    <a:pt x="1655" y="893"/>
                  </a:lnTo>
                  <a:lnTo>
                    <a:pt x="1700" y="851"/>
                  </a:lnTo>
                  <a:lnTo>
                    <a:pt x="1744" y="814"/>
                  </a:lnTo>
                  <a:lnTo>
                    <a:pt x="1789" y="783"/>
                  </a:lnTo>
                  <a:lnTo>
                    <a:pt x="1834" y="760"/>
                  </a:lnTo>
                  <a:lnTo>
                    <a:pt x="1878" y="748"/>
                  </a:lnTo>
                  <a:lnTo>
                    <a:pt x="1923" y="752"/>
                  </a:lnTo>
                  <a:lnTo>
                    <a:pt x="1968" y="777"/>
                  </a:lnTo>
                  <a:lnTo>
                    <a:pt x="2013" y="829"/>
                  </a:lnTo>
                  <a:lnTo>
                    <a:pt x="2057" y="905"/>
                  </a:lnTo>
                  <a:lnTo>
                    <a:pt x="2102" y="999"/>
                  </a:lnTo>
                  <a:lnTo>
                    <a:pt x="2147" y="1105"/>
                  </a:lnTo>
                  <a:lnTo>
                    <a:pt x="2192" y="1217"/>
                  </a:lnTo>
                  <a:lnTo>
                    <a:pt x="2236" y="1331"/>
                  </a:lnTo>
                  <a:lnTo>
                    <a:pt x="2236" y="0"/>
                  </a:lnTo>
                  <a:lnTo>
                    <a:pt x="2192" y="101"/>
                  </a:lnTo>
                  <a:lnTo>
                    <a:pt x="2147" y="182"/>
                  </a:lnTo>
                  <a:lnTo>
                    <a:pt x="2102" y="245"/>
                  </a:lnTo>
                  <a:lnTo>
                    <a:pt x="2057" y="289"/>
                  </a:lnTo>
                  <a:lnTo>
                    <a:pt x="2013" y="313"/>
                  </a:lnTo>
                  <a:lnTo>
                    <a:pt x="1968" y="318"/>
                  </a:lnTo>
                  <a:lnTo>
                    <a:pt x="1923" y="307"/>
                  </a:lnTo>
                  <a:lnTo>
                    <a:pt x="1878" y="289"/>
                  </a:lnTo>
                  <a:lnTo>
                    <a:pt x="1834" y="274"/>
                  </a:lnTo>
                  <a:lnTo>
                    <a:pt x="1789" y="268"/>
                  </a:lnTo>
                  <a:lnTo>
                    <a:pt x="1744" y="278"/>
                  </a:lnTo>
                  <a:lnTo>
                    <a:pt x="1700" y="304"/>
                  </a:lnTo>
                  <a:lnTo>
                    <a:pt x="1655" y="348"/>
                  </a:lnTo>
                  <a:lnTo>
                    <a:pt x="1610" y="407"/>
                  </a:lnTo>
                  <a:lnTo>
                    <a:pt x="1565" y="479"/>
                  </a:lnTo>
                  <a:lnTo>
                    <a:pt x="1521" y="561"/>
                  </a:lnTo>
                  <a:lnTo>
                    <a:pt x="1476" y="649"/>
                  </a:lnTo>
                  <a:lnTo>
                    <a:pt x="1431" y="737"/>
                  </a:lnTo>
                  <a:lnTo>
                    <a:pt x="1387" y="822"/>
                  </a:lnTo>
                  <a:lnTo>
                    <a:pt x="1342" y="898"/>
                  </a:lnTo>
                  <a:lnTo>
                    <a:pt x="1297" y="964"/>
                  </a:lnTo>
                  <a:lnTo>
                    <a:pt x="1252" y="1019"/>
                  </a:lnTo>
                  <a:lnTo>
                    <a:pt x="1208" y="1062"/>
                  </a:lnTo>
                  <a:lnTo>
                    <a:pt x="1163" y="1094"/>
                  </a:lnTo>
                  <a:lnTo>
                    <a:pt x="1118" y="1116"/>
                  </a:lnTo>
                  <a:lnTo>
                    <a:pt x="1074" y="1128"/>
                  </a:lnTo>
                  <a:lnTo>
                    <a:pt x="1029" y="1129"/>
                  </a:lnTo>
                  <a:lnTo>
                    <a:pt x="984" y="1121"/>
                  </a:lnTo>
                  <a:lnTo>
                    <a:pt x="939" y="1105"/>
                  </a:lnTo>
                  <a:lnTo>
                    <a:pt x="895" y="1080"/>
                  </a:lnTo>
                  <a:lnTo>
                    <a:pt x="850" y="1046"/>
                  </a:lnTo>
                  <a:lnTo>
                    <a:pt x="805" y="1004"/>
                  </a:lnTo>
                  <a:lnTo>
                    <a:pt x="760" y="954"/>
                  </a:lnTo>
                  <a:lnTo>
                    <a:pt x="716" y="896"/>
                  </a:lnTo>
                  <a:lnTo>
                    <a:pt x="671" y="831"/>
                  </a:lnTo>
                  <a:lnTo>
                    <a:pt x="626" y="763"/>
                  </a:lnTo>
                  <a:lnTo>
                    <a:pt x="582" y="695"/>
                  </a:lnTo>
                  <a:lnTo>
                    <a:pt x="537" y="634"/>
                  </a:lnTo>
                  <a:lnTo>
                    <a:pt x="492" y="584"/>
                  </a:lnTo>
                  <a:lnTo>
                    <a:pt x="447" y="550"/>
                  </a:lnTo>
                  <a:lnTo>
                    <a:pt x="403" y="534"/>
                  </a:lnTo>
                  <a:lnTo>
                    <a:pt x="358" y="539"/>
                  </a:lnTo>
                  <a:lnTo>
                    <a:pt x="313" y="563"/>
                  </a:lnTo>
                  <a:lnTo>
                    <a:pt x="269" y="607"/>
                  </a:lnTo>
                  <a:lnTo>
                    <a:pt x="224" y="667"/>
                  </a:lnTo>
                  <a:lnTo>
                    <a:pt x="179" y="738"/>
                  </a:lnTo>
                  <a:lnTo>
                    <a:pt x="134" y="815"/>
                  </a:lnTo>
                  <a:lnTo>
                    <a:pt x="90" y="892"/>
                  </a:lnTo>
                  <a:lnTo>
                    <a:pt x="45" y="963"/>
                  </a:lnTo>
                  <a:lnTo>
                    <a:pt x="0" y="1027"/>
                  </a:lnTo>
                  <a:lnTo>
                    <a:pt x="0" y="16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3505715-13C9-F728-0153-050AA14E275C}"/>
                    </a:ext>
                  </a:extLst>
                </p:cNvPr>
                <p:cNvSpPr txBox="1"/>
                <p:nvPr/>
              </p:nvSpPr>
              <p:spPr>
                <a:xfrm>
                  <a:off x="2391528" y="457422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3505715-13C9-F728-0153-050AA14E2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528" y="4574227"/>
                  <a:ext cx="3679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F2D492D-41D4-EE0B-7570-4066DB7308A9}"/>
                    </a:ext>
                  </a:extLst>
                </p:cNvPr>
                <p:cNvSpPr txBox="1"/>
                <p:nvPr/>
              </p:nvSpPr>
              <p:spPr>
                <a:xfrm>
                  <a:off x="6640745" y="457422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F2D492D-41D4-EE0B-7570-4066DB730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745" y="4574227"/>
                  <a:ext cx="36798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Line 6">
              <a:extLst>
                <a:ext uri="{FF2B5EF4-FFF2-40B4-BE49-F238E27FC236}">
                  <a16:creationId xmlns:a16="http://schemas.microsoft.com/office/drawing/2014/main" id="{3A6BA2BB-ED3E-E64C-0FBC-75E1CFD16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4478338"/>
              <a:ext cx="3549650" cy="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E735C35D-A21F-7AFF-5F62-A7581C028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1671638"/>
              <a:ext cx="3549650" cy="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65E9B6EF-2C94-AC63-11B1-13541FBDB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876" y="4443413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3" name="Line 9">
              <a:extLst>
                <a:ext uri="{FF2B5EF4-FFF2-40B4-BE49-F238E27FC236}">
                  <a16:creationId xmlns:a16="http://schemas.microsoft.com/office/drawing/2014/main" id="{18E571B0-11A2-648A-1830-F57DFF49D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5489" y="4443413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" name="Line 10">
              <a:extLst>
                <a:ext uri="{FF2B5EF4-FFF2-40B4-BE49-F238E27FC236}">
                  <a16:creationId xmlns:a16="http://schemas.microsoft.com/office/drawing/2014/main" id="{3FEDE360-4F85-6C5A-B736-4BACA0E47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6689" y="4443413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5" name="Line 11">
              <a:extLst>
                <a:ext uri="{FF2B5EF4-FFF2-40B4-BE49-F238E27FC236}">
                  <a16:creationId xmlns:a16="http://schemas.microsoft.com/office/drawing/2014/main" id="{1314B2BA-4E6D-194D-FD18-69A4B30A5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26301" y="4443413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6" name="Line 12">
              <a:extLst>
                <a:ext uri="{FF2B5EF4-FFF2-40B4-BE49-F238E27FC236}">
                  <a16:creationId xmlns:a16="http://schemas.microsoft.com/office/drawing/2014/main" id="{0825BB75-D4AF-7359-7D5E-C13BF717D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5914" y="4443413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7" name="Line 13">
              <a:extLst>
                <a:ext uri="{FF2B5EF4-FFF2-40B4-BE49-F238E27FC236}">
                  <a16:creationId xmlns:a16="http://schemas.microsoft.com/office/drawing/2014/main" id="{F81A09FB-78E0-63DD-0960-A604C44B6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5526" y="4443413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8" name="Line 14">
              <a:extLst>
                <a:ext uri="{FF2B5EF4-FFF2-40B4-BE49-F238E27FC236}">
                  <a16:creationId xmlns:a16="http://schemas.microsoft.com/office/drawing/2014/main" id="{BDBBCA74-2ABC-53F2-7E0F-57C6F70FF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1671638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Line 15">
              <a:extLst>
                <a:ext uri="{FF2B5EF4-FFF2-40B4-BE49-F238E27FC236}">
                  <a16:creationId xmlns:a16="http://schemas.microsoft.com/office/drawing/2014/main" id="{9095CD5F-D263-306D-0191-C182D8892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9" y="1671638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9D7DD70F-DD8D-F779-CC21-591BA6E99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89" y="1671638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C41AD84D-322A-6E48-BC67-3A109DF0D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6301" y="1671638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2149FDEC-CC9E-DE6E-2F15-6FF6BA697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5914" y="1671638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Line 19">
              <a:extLst>
                <a:ext uri="{FF2B5EF4-FFF2-40B4-BE49-F238E27FC236}">
                  <a16:creationId xmlns:a16="http://schemas.microsoft.com/office/drawing/2014/main" id="{828E1CD1-DD3D-A775-C0C2-3BC40F488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5526" y="1671638"/>
              <a:ext cx="0" cy="349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" name="Rectangle 20">
              <a:extLst>
                <a:ext uri="{FF2B5EF4-FFF2-40B4-BE49-F238E27FC236}">
                  <a16:creationId xmlns:a16="http://schemas.microsoft.com/office/drawing/2014/main" id="{CF720F58-7E6D-53B8-5A07-BFBCB4380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4601" y="4543426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732FFF43-393C-7552-1AA4-B8936D146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9" y="4543426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50A7470A-1B1B-A4E8-814A-BB45AD3D7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9" y="4543426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3FD67892-3699-F595-6499-8D0ACC52D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851" y="4543426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24">
              <a:extLst>
                <a:ext uri="{FF2B5EF4-FFF2-40B4-BE49-F238E27FC236}">
                  <a16:creationId xmlns:a16="http://schemas.microsoft.com/office/drawing/2014/main" id="{5F4B5EC5-49FF-72BA-91C8-A77220540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4543426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822B2FB0-09F9-14DE-AA6F-EE43611CE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4564" y="4543426"/>
              <a:ext cx="170845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26">
              <a:extLst>
                <a:ext uri="{FF2B5EF4-FFF2-40B4-BE49-F238E27FC236}">
                  <a16:creationId xmlns:a16="http://schemas.microsoft.com/office/drawing/2014/main" id="{52A37BD2-A8E2-E154-E1BF-6F803D680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876" y="1671638"/>
              <a:ext cx="0" cy="280670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" name="Line 27">
              <a:extLst>
                <a:ext uri="{FF2B5EF4-FFF2-40B4-BE49-F238E27FC236}">
                  <a16:creationId xmlns:a16="http://schemas.microsoft.com/office/drawing/2014/main" id="{0453E931-4F16-D6C7-755F-FABC10AC6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5526" y="1671638"/>
              <a:ext cx="0" cy="2806700"/>
            </a:xfrm>
            <a:prstGeom prst="line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7E948963-11BC-C31E-CE9D-D4A461956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4478338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" name="Line 29">
              <a:extLst>
                <a:ext uri="{FF2B5EF4-FFF2-40B4-BE49-F238E27FC236}">
                  <a16:creationId xmlns:a16="http://schemas.microsoft.com/office/drawing/2014/main" id="{02490C11-1BBC-E280-C944-4202FE161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4078288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Line 30">
              <a:extLst>
                <a:ext uri="{FF2B5EF4-FFF2-40B4-BE49-F238E27FC236}">
                  <a16:creationId xmlns:a16="http://schemas.microsoft.com/office/drawing/2014/main" id="{C77F39F3-AE06-E5D6-79B2-C20A97C0F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3676651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id="{7469BEDA-9F3F-71AA-CA5E-AA6D08B03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3275013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" name="Line 32">
              <a:extLst>
                <a:ext uri="{FF2B5EF4-FFF2-40B4-BE49-F238E27FC236}">
                  <a16:creationId xmlns:a16="http://schemas.microsoft.com/office/drawing/2014/main" id="{95A7EF2D-4AD6-BC31-5726-E436C5728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2874963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" name="Line 33">
              <a:extLst>
                <a:ext uri="{FF2B5EF4-FFF2-40B4-BE49-F238E27FC236}">
                  <a16:creationId xmlns:a16="http://schemas.microsoft.com/office/drawing/2014/main" id="{81D73442-7AD0-5BB8-EAE6-588DA02CB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2473326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id="{C3940DDC-F36C-018B-BD62-BCC19F553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2071688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" name="Line 35">
              <a:extLst>
                <a:ext uri="{FF2B5EF4-FFF2-40B4-BE49-F238E27FC236}">
                  <a16:creationId xmlns:a16="http://schemas.microsoft.com/office/drawing/2014/main" id="{C6EE39B8-D2DE-3ECB-61A6-055BC8F39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6" y="1671638"/>
              <a:ext cx="365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" name="Line 36">
              <a:extLst>
                <a:ext uri="{FF2B5EF4-FFF2-40B4-BE49-F238E27FC236}">
                  <a16:creationId xmlns:a16="http://schemas.microsoft.com/office/drawing/2014/main" id="{0C57283B-8D26-E7B5-C8F1-A3D1225BC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4478338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B90697A2-CB34-A304-72CE-CD8929C4F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4078288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2" name="Line 38">
              <a:extLst>
                <a:ext uri="{FF2B5EF4-FFF2-40B4-BE49-F238E27FC236}">
                  <a16:creationId xmlns:a16="http://schemas.microsoft.com/office/drawing/2014/main" id="{20FC83DA-B3C4-6515-BDBB-A405D5469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3676651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Line 39">
              <a:extLst>
                <a:ext uri="{FF2B5EF4-FFF2-40B4-BE49-F238E27FC236}">
                  <a16:creationId xmlns:a16="http://schemas.microsoft.com/office/drawing/2014/main" id="{A4F052CC-4E28-F398-0AA5-53716CD29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3275013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9C5F62AA-8685-4500-D9E0-211862612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2874963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385F3A4F-6D19-2BA5-74EF-6A16A8D05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2473326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6" name="Line 42">
              <a:extLst>
                <a:ext uri="{FF2B5EF4-FFF2-40B4-BE49-F238E27FC236}">
                  <a16:creationId xmlns:a16="http://schemas.microsoft.com/office/drawing/2014/main" id="{BB011717-88ED-4181-52E3-AD19A62BB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2071688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id="{8AAA3BAD-6809-8892-7F37-57DBD662A9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0601" y="1671638"/>
              <a:ext cx="3492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Rectangle 44">
              <a:extLst>
                <a:ext uri="{FF2B5EF4-FFF2-40B4-BE49-F238E27FC236}">
                  <a16:creationId xmlns:a16="http://schemas.microsoft.com/office/drawing/2014/main" id="{7597B2CD-D3D6-E5BC-CBD5-240DCA87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51" y="4395788"/>
              <a:ext cx="135979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7328EDE6-C811-C151-499D-CE3CFDD2D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3995738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46">
              <a:extLst>
                <a:ext uri="{FF2B5EF4-FFF2-40B4-BE49-F238E27FC236}">
                  <a16:creationId xmlns:a16="http://schemas.microsoft.com/office/drawing/2014/main" id="{36E14F64-07DD-DAA9-CFFA-8F9D57EA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3594101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47">
              <a:extLst>
                <a:ext uri="{FF2B5EF4-FFF2-40B4-BE49-F238E27FC236}">
                  <a16:creationId xmlns:a16="http://schemas.microsoft.com/office/drawing/2014/main" id="{60C2EEDD-6AA6-0BE0-C2FA-E8255E2A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3192463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48">
              <a:extLst>
                <a:ext uri="{FF2B5EF4-FFF2-40B4-BE49-F238E27FC236}">
                  <a16:creationId xmlns:a16="http://schemas.microsoft.com/office/drawing/2014/main" id="{2EC9197F-C346-07FC-0786-0003F0A06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2792413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49">
              <a:extLst>
                <a:ext uri="{FF2B5EF4-FFF2-40B4-BE49-F238E27FC236}">
                  <a16:creationId xmlns:a16="http://schemas.microsoft.com/office/drawing/2014/main" id="{BB9285A3-6433-6F43-0DC5-6BA161DEA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2390776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50">
              <a:extLst>
                <a:ext uri="{FF2B5EF4-FFF2-40B4-BE49-F238E27FC236}">
                  <a16:creationId xmlns:a16="http://schemas.microsoft.com/office/drawing/2014/main" id="{AFE4BF3E-BB50-0990-09CB-D8F837573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1990726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51">
              <a:extLst>
                <a:ext uri="{FF2B5EF4-FFF2-40B4-BE49-F238E27FC236}">
                  <a16:creationId xmlns:a16="http://schemas.microsoft.com/office/drawing/2014/main" id="{42DF3696-4E51-A542-9D54-722B763CB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1589088"/>
              <a:ext cx="85424" cy="1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F5E18DC8-640E-A4C2-28B5-E2E7534E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2568576"/>
              <a:ext cx="3549650" cy="1333500"/>
            </a:xfrm>
            <a:custGeom>
              <a:avLst/>
              <a:gdLst>
                <a:gd name="T0" fmla="*/ 0 w 2236"/>
                <a:gd name="T1" fmla="*/ 430 h 840"/>
                <a:gd name="T2" fmla="*/ 45 w 2236"/>
                <a:gd name="T3" fmla="*/ 400 h 840"/>
                <a:gd name="T4" fmla="*/ 90 w 2236"/>
                <a:gd name="T5" fmla="*/ 372 h 840"/>
                <a:gd name="T6" fmla="*/ 134 w 2236"/>
                <a:gd name="T7" fmla="*/ 346 h 840"/>
                <a:gd name="T8" fmla="*/ 179 w 2236"/>
                <a:gd name="T9" fmla="*/ 324 h 840"/>
                <a:gd name="T10" fmla="*/ 224 w 2236"/>
                <a:gd name="T11" fmla="*/ 309 h 840"/>
                <a:gd name="T12" fmla="*/ 269 w 2236"/>
                <a:gd name="T13" fmla="*/ 300 h 840"/>
                <a:gd name="T14" fmla="*/ 313 w 2236"/>
                <a:gd name="T15" fmla="*/ 300 h 840"/>
                <a:gd name="T16" fmla="*/ 358 w 2236"/>
                <a:gd name="T17" fmla="*/ 308 h 840"/>
                <a:gd name="T18" fmla="*/ 403 w 2236"/>
                <a:gd name="T19" fmla="*/ 326 h 840"/>
                <a:gd name="T20" fmla="*/ 447 w 2236"/>
                <a:gd name="T21" fmla="*/ 352 h 840"/>
                <a:gd name="T22" fmla="*/ 492 w 2236"/>
                <a:gd name="T23" fmla="*/ 385 h 840"/>
                <a:gd name="T24" fmla="*/ 537 w 2236"/>
                <a:gd name="T25" fmla="*/ 426 h 840"/>
                <a:gd name="T26" fmla="*/ 582 w 2236"/>
                <a:gd name="T27" fmla="*/ 472 h 840"/>
                <a:gd name="T28" fmla="*/ 626 w 2236"/>
                <a:gd name="T29" fmla="*/ 522 h 840"/>
                <a:gd name="T30" fmla="*/ 671 w 2236"/>
                <a:gd name="T31" fmla="*/ 574 h 840"/>
                <a:gd name="T32" fmla="*/ 716 w 2236"/>
                <a:gd name="T33" fmla="*/ 626 h 840"/>
                <a:gd name="T34" fmla="*/ 760 w 2236"/>
                <a:gd name="T35" fmla="*/ 677 h 840"/>
                <a:gd name="T36" fmla="*/ 805 w 2236"/>
                <a:gd name="T37" fmla="*/ 723 h 840"/>
                <a:gd name="T38" fmla="*/ 850 w 2236"/>
                <a:gd name="T39" fmla="*/ 764 h 840"/>
                <a:gd name="T40" fmla="*/ 895 w 2236"/>
                <a:gd name="T41" fmla="*/ 798 h 840"/>
                <a:gd name="T42" fmla="*/ 939 w 2236"/>
                <a:gd name="T43" fmla="*/ 822 h 840"/>
                <a:gd name="T44" fmla="*/ 984 w 2236"/>
                <a:gd name="T45" fmla="*/ 837 h 840"/>
                <a:gd name="T46" fmla="*/ 1029 w 2236"/>
                <a:gd name="T47" fmla="*/ 840 h 840"/>
                <a:gd name="T48" fmla="*/ 1074 w 2236"/>
                <a:gd name="T49" fmla="*/ 833 h 840"/>
                <a:gd name="T50" fmla="*/ 1118 w 2236"/>
                <a:gd name="T51" fmla="*/ 814 h 840"/>
                <a:gd name="T52" fmla="*/ 1163 w 2236"/>
                <a:gd name="T53" fmla="*/ 784 h 840"/>
                <a:gd name="T54" fmla="*/ 1208 w 2236"/>
                <a:gd name="T55" fmla="*/ 744 h 840"/>
                <a:gd name="T56" fmla="*/ 1252 w 2236"/>
                <a:gd name="T57" fmla="*/ 695 h 840"/>
                <a:gd name="T58" fmla="*/ 1297 w 2236"/>
                <a:gd name="T59" fmla="*/ 639 h 840"/>
                <a:gd name="T60" fmla="*/ 1342 w 2236"/>
                <a:gd name="T61" fmla="*/ 576 h 840"/>
                <a:gd name="T62" fmla="*/ 1387 w 2236"/>
                <a:gd name="T63" fmla="*/ 509 h 840"/>
                <a:gd name="T64" fmla="*/ 1431 w 2236"/>
                <a:gd name="T65" fmla="*/ 441 h 840"/>
                <a:gd name="T66" fmla="*/ 1476 w 2236"/>
                <a:gd name="T67" fmla="*/ 372 h 840"/>
                <a:gd name="T68" fmla="*/ 1521 w 2236"/>
                <a:gd name="T69" fmla="*/ 305 h 840"/>
                <a:gd name="T70" fmla="*/ 1565 w 2236"/>
                <a:gd name="T71" fmla="*/ 242 h 840"/>
                <a:gd name="T72" fmla="*/ 1610 w 2236"/>
                <a:gd name="T73" fmla="*/ 184 h 840"/>
                <a:gd name="T74" fmla="*/ 1655 w 2236"/>
                <a:gd name="T75" fmla="*/ 132 h 840"/>
                <a:gd name="T76" fmla="*/ 1700 w 2236"/>
                <a:gd name="T77" fmla="*/ 89 h 840"/>
                <a:gd name="T78" fmla="*/ 1744 w 2236"/>
                <a:gd name="T79" fmla="*/ 54 h 840"/>
                <a:gd name="T80" fmla="*/ 1789 w 2236"/>
                <a:gd name="T81" fmla="*/ 28 h 840"/>
                <a:gd name="T82" fmla="*/ 1834 w 2236"/>
                <a:gd name="T83" fmla="*/ 11 h 840"/>
                <a:gd name="T84" fmla="*/ 1878 w 2236"/>
                <a:gd name="T85" fmla="*/ 2 h 840"/>
                <a:gd name="T86" fmla="*/ 1923 w 2236"/>
                <a:gd name="T87" fmla="*/ 0 h 840"/>
                <a:gd name="T88" fmla="*/ 1968 w 2236"/>
                <a:gd name="T89" fmla="*/ 4 h 840"/>
                <a:gd name="T90" fmla="*/ 2013 w 2236"/>
                <a:gd name="T91" fmla="*/ 13 h 840"/>
                <a:gd name="T92" fmla="*/ 2057 w 2236"/>
                <a:gd name="T93" fmla="*/ 25 h 840"/>
                <a:gd name="T94" fmla="*/ 2102 w 2236"/>
                <a:gd name="T95" fmla="*/ 37 h 840"/>
                <a:gd name="T96" fmla="*/ 2147 w 2236"/>
                <a:gd name="T97" fmla="*/ 49 h 840"/>
                <a:gd name="T98" fmla="*/ 2192 w 2236"/>
                <a:gd name="T99" fmla="*/ 58 h 840"/>
                <a:gd name="T100" fmla="*/ 2236 w 2236"/>
                <a:gd name="T101" fmla="*/ 62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6" h="840">
                  <a:moveTo>
                    <a:pt x="0" y="430"/>
                  </a:moveTo>
                  <a:lnTo>
                    <a:pt x="45" y="400"/>
                  </a:lnTo>
                  <a:lnTo>
                    <a:pt x="90" y="372"/>
                  </a:lnTo>
                  <a:lnTo>
                    <a:pt x="134" y="346"/>
                  </a:lnTo>
                  <a:lnTo>
                    <a:pt x="179" y="324"/>
                  </a:lnTo>
                  <a:lnTo>
                    <a:pt x="224" y="309"/>
                  </a:lnTo>
                  <a:lnTo>
                    <a:pt x="269" y="300"/>
                  </a:lnTo>
                  <a:lnTo>
                    <a:pt x="313" y="300"/>
                  </a:lnTo>
                  <a:lnTo>
                    <a:pt x="358" y="308"/>
                  </a:lnTo>
                  <a:lnTo>
                    <a:pt x="403" y="326"/>
                  </a:lnTo>
                  <a:lnTo>
                    <a:pt x="447" y="352"/>
                  </a:lnTo>
                  <a:lnTo>
                    <a:pt x="492" y="385"/>
                  </a:lnTo>
                  <a:lnTo>
                    <a:pt x="537" y="426"/>
                  </a:lnTo>
                  <a:lnTo>
                    <a:pt x="582" y="472"/>
                  </a:lnTo>
                  <a:lnTo>
                    <a:pt x="626" y="522"/>
                  </a:lnTo>
                  <a:lnTo>
                    <a:pt x="671" y="574"/>
                  </a:lnTo>
                  <a:lnTo>
                    <a:pt x="716" y="626"/>
                  </a:lnTo>
                  <a:lnTo>
                    <a:pt x="760" y="677"/>
                  </a:lnTo>
                  <a:lnTo>
                    <a:pt x="805" y="723"/>
                  </a:lnTo>
                  <a:lnTo>
                    <a:pt x="850" y="764"/>
                  </a:lnTo>
                  <a:lnTo>
                    <a:pt x="895" y="798"/>
                  </a:lnTo>
                  <a:lnTo>
                    <a:pt x="939" y="822"/>
                  </a:lnTo>
                  <a:lnTo>
                    <a:pt x="984" y="837"/>
                  </a:lnTo>
                  <a:lnTo>
                    <a:pt x="1029" y="840"/>
                  </a:lnTo>
                  <a:lnTo>
                    <a:pt x="1074" y="833"/>
                  </a:lnTo>
                  <a:lnTo>
                    <a:pt x="1118" y="814"/>
                  </a:lnTo>
                  <a:lnTo>
                    <a:pt x="1163" y="784"/>
                  </a:lnTo>
                  <a:lnTo>
                    <a:pt x="1208" y="744"/>
                  </a:lnTo>
                  <a:lnTo>
                    <a:pt x="1252" y="695"/>
                  </a:lnTo>
                  <a:lnTo>
                    <a:pt x="1297" y="639"/>
                  </a:lnTo>
                  <a:lnTo>
                    <a:pt x="1342" y="576"/>
                  </a:lnTo>
                  <a:lnTo>
                    <a:pt x="1387" y="509"/>
                  </a:lnTo>
                  <a:lnTo>
                    <a:pt x="1431" y="441"/>
                  </a:lnTo>
                  <a:lnTo>
                    <a:pt x="1476" y="372"/>
                  </a:lnTo>
                  <a:lnTo>
                    <a:pt x="1521" y="305"/>
                  </a:lnTo>
                  <a:lnTo>
                    <a:pt x="1565" y="242"/>
                  </a:lnTo>
                  <a:lnTo>
                    <a:pt x="1610" y="184"/>
                  </a:lnTo>
                  <a:lnTo>
                    <a:pt x="1655" y="132"/>
                  </a:lnTo>
                  <a:lnTo>
                    <a:pt x="1700" y="89"/>
                  </a:lnTo>
                  <a:lnTo>
                    <a:pt x="1744" y="54"/>
                  </a:lnTo>
                  <a:lnTo>
                    <a:pt x="1789" y="28"/>
                  </a:lnTo>
                  <a:lnTo>
                    <a:pt x="1834" y="11"/>
                  </a:lnTo>
                  <a:lnTo>
                    <a:pt x="1878" y="2"/>
                  </a:lnTo>
                  <a:lnTo>
                    <a:pt x="1923" y="0"/>
                  </a:lnTo>
                  <a:lnTo>
                    <a:pt x="1968" y="4"/>
                  </a:lnTo>
                  <a:lnTo>
                    <a:pt x="2013" y="13"/>
                  </a:lnTo>
                  <a:lnTo>
                    <a:pt x="2057" y="25"/>
                  </a:lnTo>
                  <a:lnTo>
                    <a:pt x="2102" y="37"/>
                  </a:lnTo>
                  <a:lnTo>
                    <a:pt x="2147" y="49"/>
                  </a:lnTo>
                  <a:lnTo>
                    <a:pt x="2192" y="58"/>
                  </a:lnTo>
                  <a:lnTo>
                    <a:pt x="2236" y="62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721DDCE7-DBDA-23E7-1C61-5EEC8FBA4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2552701"/>
              <a:ext cx="3549650" cy="1384300"/>
            </a:xfrm>
            <a:custGeom>
              <a:avLst/>
              <a:gdLst>
                <a:gd name="T0" fmla="*/ 0 w 2236"/>
                <a:gd name="T1" fmla="*/ 839 h 872"/>
                <a:gd name="T2" fmla="*/ 45 w 2236"/>
                <a:gd name="T3" fmla="*/ 730 h 872"/>
                <a:gd name="T4" fmla="*/ 90 w 2236"/>
                <a:gd name="T5" fmla="*/ 628 h 872"/>
                <a:gd name="T6" fmla="*/ 134 w 2236"/>
                <a:gd name="T7" fmla="*/ 534 h 872"/>
                <a:gd name="T8" fmla="*/ 179 w 2236"/>
                <a:gd name="T9" fmla="*/ 451 h 872"/>
                <a:gd name="T10" fmla="*/ 224 w 2236"/>
                <a:gd name="T11" fmla="*/ 381 h 872"/>
                <a:gd name="T12" fmla="*/ 269 w 2236"/>
                <a:gd name="T13" fmla="*/ 325 h 872"/>
                <a:gd name="T14" fmla="*/ 313 w 2236"/>
                <a:gd name="T15" fmla="*/ 285 h 872"/>
                <a:gd name="T16" fmla="*/ 358 w 2236"/>
                <a:gd name="T17" fmla="*/ 262 h 872"/>
                <a:gd name="T18" fmla="*/ 403 w 2236"/>
                <a:gd name="T19" fmla="*/ 255 h 872"/>
                <a:gd name="T20" fmla="*/ 447 w 2236"/>
                <a:gd name="T21" fmla="*/ 264 h 872"/>
                <a:gd name="T22" fmla="*/ 492 w 2236"/>
                <a:gd name="T23" fmla="*/ 287 h 872"/>
                <a:gd name="T24" fmla="*/ 537 w 2236"/>
                <a:gd name="T25" fmla="*/ 324 h 872"/>
                <a:gd name="T26" fmla="*/ 582 w 2236"/>
                <a:gd name="T27" fmla="*/ 372 h 872"/>
                <a:gd name="T28" fmla="*/ 626 w 2236"/>
                <a:gd name="T29" fmla="*/ 428 h 872"/>
                <a:gd name="T30" fmla="*/ 671 w 2236"/>
                <a:gd name="T31" fmla="*/ 490 h 872"/>
                <a:gd name="T32" fmla="*/ 716 w 2236"/>
                <a:gd name="T33" fmla="*/ 556 h 872"/>
                <a:gd name="T34" fmla="*/ 760 w 2236"/>
                <a:gd name="T35" fmla="*/ 622 h 872"/>
                <a:gd name="T36" fmla="*/ 805 w 2236"/>
                <a:gd name="T37" fmla="*/ 685 h 872"/>
                <a:gd name="T38" fmla="*/ 850 w 2236"/>
                <a:gd name="T39" fmla="*/ 743 h 872"/>
                <a:gd name="T40" fmla="*/ 895 w 2236"/>
                <a:gd name="T41" fmla="*/ 792 h 872"/>
                <a:gd name="T42" fmla="*/ 939 w 2236"/>
                <a:gd name="T43" fmla="*/ 831 h 872"/>
                <a:gd name="T44" fmla="*/ 984 w 2236"/>
                <a:gd name="T45" fmla="*/ 858 h 872"/>
                <a:gd name="T46" fmla="*/ 1029 w 2236"/>
                <a:gd name="T47" fmla="*/ 872 h 872"/>
                <a:gd name="T48" fmla="*/ 1074 w 2236"/>
                <a:gd name="T49" fmla="*/ 871 h 872"/>
                <a:gd name="T50" fmla="*/ 1118 w 2236"/>
                <a:gd name="T51" fmla="*/ 856 h 872"/>
                <a:gd name="T52" fmla="*/ 1163 w 2236"/>
                <a:gd name="T53" fmla="*/ 827 h 872"/>
                <a:gd name="T54" fmla="*/ 1208 w 2236"/>
                <a:gd name="T55" fmla="*/ 786 h 872"/>
                <a:gd name="T56" fmla="*/ 1252 w 2236"/>
                <a:gd name="T57" fmla="*/ 732 h 872"/>
                <a:gd name="T58" fmla="*/ 1297 w 2236"/>
                <a:gd name="T59" fmla="*/ 669 h 872"/>
                <a:gd name="T60" fmla="*/ 1342 w 2236"/>
                <a:gd name="T61" fmla="*/ 598 h 872"/>
                <a:gd name="T62" fmla="*/ 1387 w 2236"/>
                <a:gd name="T63" fmla="*/ 522 h 872"/>
                <a:gd name="T64" fmla="*/ 1431 w 2236"/>
                <a:gd name="T65" fmla="*/ 443 h 872"/>
                <a:gd name="T66" fmla="*/ 1476 w 2236"/>
                <a:gd name="T67" fmla="*/ 365 h 872"/>
                <a:gd name="T68" fmla="*/ 1521 w 2236"/>
                <a:gd name="T69" fmla="*/ 290 h 872"/>
                <a:gd name="T70" fmla="*/ 1565 w 2236"/>
                <a:gd name="T71" fmla="*/ 220 h 872"/>
                <a:gd name="T72" fmla="*/ 1610 w 2236"/>
                <a:gd name="T73" fmla="*/ 157 h 872"/>
                <a:gd name="T74" fmla="*/ 1655 w 2236"/>
                <a:gd name="T75" fmla="*/ 103 h 872"/>
                <a:gd name="T76" fmla="*/ 1700 w 2236"/>
                <a:gd name="T77" fmla="*/ 61 h 872"/>
                <a:gd name="T78" fmla="*/ 1744 w 2236"/>
                <a:gd name="T79" fmla="*/ 29 h 872"/>
                <a:gd name="T80" fmla="*/ 1789 w 2236"/>
                <a:gd name="T81" fmla="*/ 9 h 872"/>
                <a:gd name="T82" fmla="*/ 1834 w 2236"/>
                <a:gd name="T83" fmla="*/ 0 h 872"/>
                <a:gd name="T84" fmla="*/ 1878 w 2236"/>
                <a:gd name="T85" fmla="*/ 2 h 872"/>
                <a:gd name="T86" fmla="*/ 1923 w 2236"/>
                <a:gd name="T87" fmla="*/ 13 h 872"/>
                <a:gd name="T88" fmla="*/ 1968 w 2236"/>
                <a:gd name="T89" fmla="*/ 31 h 872"/>
                <a:gd name="T90" fmla="*/ 2013 w 2236"/>
                <a:gd name="T91" fmla="*/ 54 h 872"/>
                <a:gd name="T92" fmla="*/ 2057 w 2236"/>
                <a:gd name="T93" fmla="*/ 80 h 872"/>
                <a:gd name="T94" fmla="*/ 2102 w 2236"/>
                <a:gd name="T95" fmla="*/ 105 h 872"/>
                <a:gd name="T96" fmla="*/ 2147 w 2236"/>
                <a:gd name="T97" fmla="*/ 127 h 872"/>
                <a:gd name="T98" fmla="*/ 2192 w 2236"/>
                <a:gd name="T99" fmla="*/ 142 h 872"/>
                <a:gd name="T100" fmla="*/ 2236 w 2236"/>
                <a:gd name="T101" fmla="*/ 14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6" h="872">
                  <a:moveTo>
                    <a:pt x="0" y="839"/>
                  </a:moveTo>
                  <a:lnTo>
                    <a:pt x="45" y="730"/>
                  </a:lnTo>
                  <a:lnTo>
                    <a:pt x="90" y="628"/>
                  </a:lnTo>
                  <a:lnTo>
                    <a:pt x="134" y="534"/>
                  </a:lnTo>
                  <a:lnTo>
                    <a:pt x="179" y="451"/>
                  </a:lnTo>
                  <a:lnTo>
                    <a:pt x="224" y="381"/>
                  </a:lnTo>
                  <a:lnTo>
                    <a:pt x="269" y="325"/>
                  </a:lnTo>
                  <a:lnTo>
                    <a:pt x="313" y="285"/>
                  </a:lnTo>
                  <a:lnTo>
                    <a:pt x="358" y="262"/>
                  </a:lnTo>
                  <a:lnTo>
                    <a:pt x="403" y="255"/>
                  </a:lnTo>
                  <a:lnTo>
                    <a:pt x="447" y="264"/>
                  </a:lnTo>
                  <a:lnTo>
                    <a:pt x="492" y="287"/>
                  </a:lnTo>
                  <a:lnTo>
                    <a:pt x="537" y="324"/>
                  </a:lnTo>
                  <a:lnTo>
                    <a:pt x="582" y="372"/>
                  </a:lnTo>
                  <a:lnTo>
                    <a:pt x="626" y="428"/>
                  </a:lnTo>
                  <a:lnTo>
                    <a:pt x="671" y="490"/>
                  </a:lnTo>
                  <a:lnTo>
                    <a:pt x="716" y="556"/>
                  </a:lnTo>
                  <a:lnTo>
                    <a:pt x="760" y="622"/>
                  </a:lnTo>
                  <a:lnTo>
                    <a:pt x="805" y="685"/>
                  </a:lnTo>
                  <a:lnTo>
                    <a:pt x="850" y="743"/>
                  </a:lnTo>
                  <a:lnTo>
                    <a:pt x="895" y="792"/>
                  </a:lnTo>
                  <a:lnTo>
                    <a:pt x="939" y="831"/>
                  </a:lnTo>
                  <a:lnTo>
                    <a:pt x="984" y="858"/>
                  </a:lnTo>
                  <a:lnTo>
                    <a:pt x="1029" y="872"/>
                  </a:lnTo>
                  <a:lnTo>
                    <a:pt x="1074" y="871"/>
                  </a:lnTo>
                  <a:lnTo>
                    <a:pt x="1118" y="856"/>
                  </a:lnTo>
                  <a:lnTo>
                    <a:pt x="1163" y="827"/>
                  </a:lnTo>
                  <a:lnTo>
                    <a:pt x="1208" y="786"/>
                  </a:lnTo>
                  <a:lnTo>
                    <a:pt x="1252" y="732"/>
                  </a:lnTo>
                  <a:lnTo>
                    <a:pt x="1297" y="669"/>
                  </a:lnTo>
                  <a:lnTo>
                    <a:pt x="1342" y="598"/>
                  </a:lnTo>
                  <a:lnTo>
                    <a:pt x="1387" y="522"/>
                  </a:lnTo>
                  <a:lnTo>
                    <a:pt x="1431" y="443"/>
                  </a:lnTo>
                  <a:lnTo>
                    <a:pt x="1476" y="365"/>
                  </a:lnTo>
                  <a:lnTo>
                    <a:pt x="1521" y="290"/>
                  </a:lnTo>
                  <a:lnTo>
                    <a:pt x="1565" y="220"/>
                  </a:lnTo>
                  <a:lnTo>
                    <a:pt x="1610" y="157"/>
                  </a:lnTo>
                  <a:lnTo>
                    <a:pt x="1655" y="103"/>
                  </a:lnTo>
                  <a:lnTo>
                    <a:pt x="1700" y="61"/>
                  </a:lnTo>
                  <a:lnTo>
                    <a:pt x="1744" y="29"/>
                  </a:lnTo>
                  <a:lnTo>
                    <a:pt x="1789" y="9"/>
                  </a:lnTo>
                  <a:lnTo>
                    <a:pt x="1834" y="0"/>
                  </a:lnTo>
                  <a:lnTo>
                    <a:pt x="1878" y="2"/>
                  </a:lnTo>
                  <a:lnTo>
                    <a:pt x="1923" y="13"/>
                  </a:lnTo>
                  <a:lnTo>
                    <a:pt x="1968" y="31"/>
                  </a:lnTo>
                  <a:lnTo>
                    <a:pt x="2013" y="54"/>
                  </a:lnTo>
                  <a:lnTo>
                    <a:pt x="2057" y="80"/>
                  </a:lnTo>
                  <a:lnTo>
                    <a:pt x="2102" y="105"/>
                  </a:lnTo>
                  <a:lnTo>
                    <a:pt x="2147" y="127"/>
                  </a:lnTo>
                  <a:lnTo>
                    <a:pt x="2192" y="142"/>
                  </a:lnTo>
                  <a:lnTo>
                    <a:pt x="2236" y="148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E39C37AC-0BB2-474A-5D8C-158B3CDA3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8139" y="3025776"/>
              <a:ext cx="66675" cy="65088"/>
            </a:xfrm>
            <a:custGeom>
              <a:avLst/>
              <a:gdLst>
                <a:gd name="T0" fmla="*/ 21 w 42"/>
                <a:gd name="T1" fmla="*/ 0 h 41"/>
                <a:gd name="T2" fmla="*/ 21 w 42"/>
                <a:gd name="T3" fmla="*/ 41 h 41"/>
                <a:gd name="T4" fmla="*/ 0 w 42"/>
                <a:gd name="T5" fmla="*/ 21 h 41"/>
                <a:gd name="T6" fmla="*/ 42 w 42"/>
                <a:gd name="T7" fmla="*/ 21 h 41"/>
                <a:gd name="T8" fmla="*/ 6 w 42"/>
                <a:gd name="T9" fmla="*/ 6 h 41"/>
                <a:gd name="T10" fmla="*/ 35 w 42"/>
                <a:gd name="T11" fmla="*/ 35 h 41"/>
                <a:gd name="T12" fmla="*/ 6 w 42"/>
                <a:gd name="T13" fmla="*/ 35 h 41"/>
                <a:gd name="T14" fmla="*/ 35 w 42"/>
                <a:gd name="T1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lnTo>
                    <a:pt x="21" y="41"/>
                  </a:lnTo>
                  <a:moveTo>
                    <a:pt x="0" y="21"/>
                  </a:moveTo>
                  <a:lnTo>
                    <a:pt x="42" y="21"/>
                  </a:lnTo>
                  <a:moveTo>
                    <a:pt x="6" y="6"/>
                  </a:moveTo>
                  <a:lnTo>
                    <a:pt x="35" y="35"/>
                  </a:lnTo>
                  <a:moveTo>
                    <a:pt x="6" y="35"/>
                  </a:moveTo>
                  <a:lnTo>
                    <a:pt x="35" y="6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CBA05223-7395-A1A5-13F9-EE0823E42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9339" y="3446463"/>
              <a:ext cx="65088" cy="65088"/>
            </a:xfrm>
            <a:custGeom>
              <a:avLst/>
              <a:gdLst>
                <a:gd name="T0" fmla="*/ 20 w 41"/>
                <a:gd name="T1" fmla="*/ 0 h 41"/>
                <a:gd name="T2" fmla="*/ 20 w 41"/>
                <a:gd name="T3" fmla="*/ 41 h 41"/>
                <a:gd name="T4" fmla="*/ 0 w 41"/>
                <a:gd name="T5" fmla="*/ 21 h 41"/>
                <a:gd name="T6" fmla="*/ 41 w 41"/>
                <a:gd name="T7" fmla="*/ 21 h 41"/>
                <a:gd name="T8" fmla="*/ 5 w 41"/>
                <a:gd name="T9" fmla="*/ 6 h 41"/>
                <a:gd name="T10" fmla="*/ 35 w 41"/>
                <a:gd name="T11" fmla="*/ 36 h 41"/>
                <a:gd name="T12" fmla="*/ 5 w 41"/>
                <a:gd name="T13" fmla="*/ 36 h 41"/>
                <a:gd name="T14" fmla="*/ 35 w 41"/>
                <a:gd name="T1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20" y="0"/>
                  </a:moveTo>
                  <a:lnTo>
                    <a:pt x="20" y="41"/>
                  </a:lnTo>
                  <a:moveTo>
                    <a:pt x="0" y="21"/>
                  </a:moveTo>
                  <a:lnTo>
                    <a:pt x="41" y="21"/>
                  </a:lnTo>
                  <a:moveTo>
                    <a:pt x="5" y="6"/>
                  </a:moveTo>
                  <a:lnTo>
                    <a:pt x="35" y="36"/>
                  </a:lnTo>
                  <a:moveTo>
                    <a:pt x="5" y="36"/>
                  </a:moveTo>
                  <a:lnTo>
                    <a:pt x="35" y="6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FCBF917E-6F2D-AFD4-C54C-9C152A256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4" y="3827463"/>
              <a:ext cx="66675" cy="66675"/>
            </a:xfrm>
            <a:custGeom>
              <a:avLst/>
              <a:gdLst>
                <a:gd name="T0" fmla="*/ 21 w 42"/>
                <a:gd name="T1" fmla="*/ 0 h 42"/>
                <a:gd name="T2" fmla="*/ 21 w 42"/>
                <a:gd name="T3" fmla="*/ 42 h 42"/>
                <a:gd name="T4" fmla="*/ 0 w 42"/>
                <a:gd name="T5" fmla="*/ 21 h 42"/>
                <a:gd name="T6" fmla="*/ 42 w 42"/>
                <a:gd name="T7" fmla="*/ 21 h 42"/>
                <a:gd name="T8" fmla="*/ 7 w 42"/>
                <a:gd name="T9" fmla="*/ 6 h 42"/>
                <a:gd name="T10" fmla="*/ 36 w 42"/>
                <a:gd name="T11" fmla="*/ 36 h 42"/>
                <a:gd name="T12" fmla="*/ 7 w 42"/>
                <a:gd name="T13" fmla="*/ 36 h 42"/>
                <a:gd name="T14" fmla="*/ 36 w 42"/>
                <a:gd name="T1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1" y="42"/>
                  </a:lnTo>
                  <a:moveTo>
                    <a:pt x="0" y="21"/>
                  </a:moveTo>
                  <a:lnTo>
                    <a:pt x="42" y="21"/>
                  </a:lnTo>
                  <a:moveTo>
                    <a:pt x="7" y="6"/>
                  </a:moveTo>
                  <a:lnTo>
                    <a:pt x="36" y="36"/>
                  </a:lnTo>
                  <a:moveTo>
                    <a:pt x="7" y="36"/>
                  </a:moveTo>
                  <a:lnTo>
                    <a:pt x="36" y="6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4C710AE5-569B-58C3-587A-17B1293C1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8564" y="2919413"/>
              <a:ext cx="65088" cy="65088"/>
            </a:xfrm>
            <a:custGeom>
              <a:avLst/>
              <a:gdLst>
                <a:gd name="T0" fmla="*/ 20 w 41"/>
                <a:gd name="T1" fmla="*/ 0 h 41"/>
                <a:gd name="T2" fmla="*/ 20 w 41"/>
                <a:gd name="T3" fmla="*/ 41 h 41"/>
                <a:gd name="T4" fmla="*/ 0 w 41"/>
                <a:gd name="T5" fmla="*/ 21 h 41"/>
                <a:gd name="T6" fmla="*/ 41 w 41"/>
                <a:gd name="T7" fmla="*/ 21 h 41"/>
                <a:gd name="T8" fmla="*/ 6 w 41"/>
                <a:gd name="T9" fmla="*/ 6 h 41"/>
                <a:gd name="T10" fmla="*/ 35 w 41"/>
                <a:gd name="T11" fmla="*/ 35 h 41"/>
                <a:gd name="T12" fmla="*/ 6 w 41"/>
                <a:gd name="T13" fmla="*/ 35 h 41"/>
                <a:gd name="T14" fmla="*/ 35 w 41"/>
                <a:gd name="T1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20" y="0"/>
                  </a:moveTo>
                  <a:lnTo>
                    <a:pt x="20" y="41"/>
                  </a:lnTo>
                  <a:moveTo>
                    <a:pt x="0" y="21"/>
                  </a:moveTo>
                  <a:lnTo>
                    <a:pt x="41" y="21"/>
                  </a:lnTo>
                  <a:moveTo>
                    <a:pt x="6" y="6"/>
                  </a:moveTo>
                  <a:lnTo>
                    <a:pt x="35" y="35"/>
                  </a:lnTo>
                  <a:moveTo>
                    <a:pt x="6" y="35"/>
                  </a:moveTo>
                  <a:lnTo>
                    <a:pt x="35" y="6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A4A56D4D-EA88-8E14-6998-F1DB81516A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8176" y="2555876"/>
              <a:ext cx="65088" cy="66675"/>
            </a:xfrm>
            <a:custGeom>
              <a:avLst/>
              <a:gdLst>
                <a:gd name="T0" fmla="*/ 21 w 41"/>
                <a:gd name="T1" fmla="*/ 0 h 42"/>
                <a:gd name="T2" fmla="*/ 21 w 41"/>
                <a:gd name="T3" fmla="*/ 42 h 42"/>
                <a:gd name="T4" fmla="*/ 0 w 41"/>
                <a:gd name="T5" fmla="*/ 21 h 42"/>
                <a:gd name="T6" fmla="*/ 41 w 41"/>
                <a:gd name="T7" fmla="*/ 21 h 42"/>
                <a:gd name="T8" fmla="*/ 6 w 41"/>
                <a:gd name="T9" fmla="*/ 6 h 42"/>
                <a:gd name="T10" fmla="*/ 35 w 41"/>
                <a:gd name="T11" fmla="*/ 35 h 42"/>
                <a:gd name="T12" fmla="*/ 6 w 41"/>
                <a:gd name="T13" fmla="*/ 35 h 42"/>
                <a:gd name="T14" fmla="*/ 35 w 41"/>
                <a:gd name="T1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2">
                  <a:moveTo>
                    <a:pt x="21" y="0"/>
                  </a:moveTo>
                  <a:lnTo>
                    <a:pt x="21" y="42"/>
                  </a:lnTo>
                  <a:moveTo>
                    <a:pt x="0" y="21"/>
                  </a:moveTo>
                  <a:lnTo>
                    <a:pt x="41" y="21"/>
                  </a:lnTo>
                  <a:moveTo>
                    <a:pt x="6" y="6"/>
                  </a:moveTo>
                  <a:lnTo>
                    <a:pt x="35" y="35"/>
                  </a:lnTo>
                  <a:moveTo>
                    <a:pt x="6" y="35"/>
                  </a:moveTo>
                  <a:lnTo>
                    <a:pt x="35" y="6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123" name="Group 65">
              <a:extLst>
                <a:ext uri="{FF2B5EF4-FFF2-40B4-BE49-F238E27FC236}">
                  <a16:creationId xmlns:a16="http://schemas.microsoft.com/office/drawing/2014/main" id="{73D6AD4F-2168-B2AE-1A31-ACCABD6CCAE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9926" y="1589088"/>
              <a:ext cx="3778250" cy="3138488"/>
              <a:chOff x="422" y="1001"/>
              <a:chExt cx="2380" cy="1977"/>
            </a:xfrm>
          </p:grpSpPr>
          <p:sp>
            <p:nvSpPr>
              <p:cNvPr id="124" name="Line 67">
                <a:extLst>
                  <a:ext uri="{FF2B5EF4-FFF2-40B4-BE49-F238E27FC236}">
                    <a16:creationId xmlns:a16="http://schemas.microsoft.com/office/drawing/2014/main" id="{EBC34BA0-DBC9-4017-59EF-00F8AC515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2821"/>
                <a:ext cx="2236" cy="0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5" name="Line 68">
                <a:extLst>
                  <a:ext uri="{FF2B5EF4-FFF2-40B4-BE49-F238E27FC236}">
                    <a16:creationId xmlns:a16="http://schemas.microsoft.com/office/drawing/2014/main" id="{B57E4E2E-0EF6-2B83-2AF5-CCCCE30A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053"/>
                <a:ext cx="2236" cy="0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6" name="Line 69">
                <a:extLst>
                  <a:ext uri="{FF2B5EF4-FFF2-40B4-BE49-F238E27FC236}">
                    <a16:creationId xmlns:a16="http://schemas.microsoft.com/office/drawing/2014/main" id="{8C913556-011C-112F-F300-F31F55684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" y="2799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7" name="Line 70">
                <a:extLst>
                  <a:ext uri="{FF2B5EF4-FFF2-40B4-BE49-F238E27FC236}">
                    <a16:creationId xmlns:a16="http://schemas.microsoft.com/office/drawing/2014/main" id="{599FFCBA-779E-7DDD-6510-72537A348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6" y="2799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Line 71">
                <a:extLst>
                  <a:ext uri="{FF2B5EF4-FFF2-40B4-BE49-F238E27FC236}">
                    <a16:creationId xmlns:a16="http://schemas.microsoft.com/office/drawing/2014/main" id="{97027C3A-21AA-9217-82B5-7FBDF7F89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4" y="2799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9" name="Line 72">
                <a:extLst>
                  <a:ext uri="{FF2B5EF4-FFF2-40B4-BE49-F238E27FC236}">
                    <a16:creationId xmlns:a16="http://schemas.microsoft.com/office/drawing/2014/main" id="{6BDED8CD-9117-B43D-60E4-B0EF3B3FB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1" y="2799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0" name="Line 73">
                <a:extLst>
                  <a:ext uri="{FF2B5EF4-FFF2-40B4-BE49-F238E27FC236}">
                    <a16:creationId xmlns:a16="http://schemas.microsoft.com/office/drawing/2014/main" id="{E7D0420E-4650-3D48-54CE-F371376C8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8" y="2799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1" name="Line 74">
                <a:extLst>
                  <a:ext uri="{FF2B5EF4-FFF2-40B4-BE49-F238E27FC236}">
                    <a16:creationId xmlns:a16="http://schemas.microsoft.com/office/drawing/2014/main" id="{FF294C43-B995-9603-67C9-AFCDD92F9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5" y="2799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2" name="Line 75">
                <a:extLst>
                  <a:ext uri="{FF2B5EF4-FFF2-40B4-BE49-F238E27FC236}">
                    <a16:creationId xmlns:a16="http://schemas.microsoft.com/office/drawing/2014/main" id="{247DE66E-B365-3DE8-535C-B18579678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053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3" name="Line 76">
                <a:extLst>
                  <a:ext uri="{FF2B5EF4-FFF2-40B4-BE49-F238E27FC236}">
                    <a16:creationId xmlns:a16="http://schemas.microsoft.com/office/drawing/2014/main" id="{3BCAAD06-5F3C-5CA7-AAC8-591FAA2FB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6" y="1053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4" name="Line 77">
                <a:extLst>
                  <a:ext uri="{FF2B5EF4-FFF2-40B4-BE49-F238E27FC236}">
                    <a16:creationId xmlns:a16="http://schemas.microsoft.com/office/drawing/2014/main" id="{FE936174-4A13-4D90-3121-1663DEB63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" y="1053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5" name="Line 78">
                <a:extLst>
                  <a:ext uri="{FF2B5EF4-FFF2-40B4-BE49-F238E27FC236}">
                    <a16:creationId xmlns:a16="http://schemas.microsoft.com/office/drawing/2014/main" id="{520DE9B7-F3D1-84C8-CC6C-71C0A2A08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1053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6" name="Line 79">
                <a:extLst>
                  <a:ext uri="{FF2B5EF4-FFF2-40B4-BE49-F238E27FC236}">
                    <a16:creationId xmlns:a16="http://schemas.microsoft.com/office/drawing/2014/main" id="{11C9227A-E32A-44B0-ED6B-A3D0F1BF2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8" y="1053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7" name="Line 80">
                <a:extLst>
                  <a:ext uri="{FF2B5EF4-FFF2-40B4-BE49-F238E27FC236}">
                    <a16:creationId xmlns:a16="http://schemas.microsoft.com/office/drawing/2014/main" id="{401D5DA5-5F4D-F7E2-6DDD-C26B506C1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053"/>
                <a:ext cx="0" cy="22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8" name="Rectangle 81">
                <a:extLst>
                  <a:ext uri="{FF2B5EF4-FFF2-40B4-BE49-F238E27FC236}">
                    <a16:creationId xmlns:a16="http://schemas.microsoft.com/office/drawing/2014/main" id="{F90CEE50-94DA-639F-9AAA-4D4216FE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" y="2862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82">
                <a:extLst>
                  <a:ext uri="{FF2B5EF4-FFF2-40B4-BE49-F238E27FC236}">
                    <a16:creationId xmlns:a16="http://schemas.microsoft.com/office/drawing/2014/main" id="{4191FA5C-B0A1-06C8-DB5F-34C987792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2862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83">
                <a:extLst>
                  <a:ext uri="{FF2B5EF4-FFF2-40B4-BE49-F238E27FC236}">
                    <a16:creationId xmlns:a16="http://schemas.microsoft.com/office/drawing/2014/main" id="{0A905B19-6ECB-7CDB-83A9-1ADC2BDED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0" y="2862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84">
                <a:extLst>
                  <a:ext uri="{FF2B5EF4-FFF2-40B4-BE49-F238E27FC236}">
                    <a16:creationId xmlns:a16="http://schemas.microsoft.com/office/drawing/2014/main" id="{D9D3A960-DCCD-95EA-0651-6C1AC87CB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862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85">
                <a:extLst>
                  <a:ext uri="{FF2B5EF4-FFF2-40B4-BE49-F238E27FC236}">
                    <a16:creationId xmlns:a16="http://schemas.microsoft.com/office/drawing/2014/main" id="{947238F0-C0A6-35B5-68C3-5E6B10C21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2862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86">
                <a:extLst>
                  <a:ext uri="{FF2B5EF4-FFF2-40B4-BE49-F238E27FC236}">
                    <a16:creationId xmlns:a16="http://schemas.microsoft.com/office/drawing/2014/main" id="{BDB29895-0C4D-7D7D-9F49-B481C26DA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2862"/>
                <a:ext cx="10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Line 87">
                <a:extLst>
                  <a:ext uri="{FF2B5EF4-FFF2-40B4-BE49-F238E27FC236}">
                    <a16:creationId xmlns:a16="http://schemas.microsoft.com/office/drawing/2014/main" id="{0BBCE432-ADFE-3785-6830-C7A4CC658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" y="1053"/>
                <a:ext cx="0" cy="1768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" name="Line 88">
                <a:extLst>
                  <a:ext uri="{FF2B5EF4-FFF2-40B4-BE49-F238E27FC236}">
                    <a16:creationId xmlns:a16="http://schemas.microsoft.com/office/drawing/2014/main" id="{8CA2DFD8-0DD2-88E4-48A5-E17E3B97A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5" y="1053"/>
                <a:ext cx="0" cy="1768"/>
              </a:xfrm>
              <a:prstGeom prst="line">
                <a:avLst/>
              </a:prstGeom>
              <a:noFill/>
              <a:ln w="190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6" name="Line 89">
                <a:extLst>
                  <a:ext uri="{FF2B5EF4-FFF2-40B4-BE49-F238E27FC236}">
                    <a16:creationId xmlns:a16="http://schemas.microsoft.com/office/drawing/2014/main" id="{5CC561BC-B650-0453-E2AE-4C82BE233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2821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7" name="Line 90">
                <a:extLst>
                  <a:ext uri="{FF2B5EF4-FFF2-40B4-BE49-F238E27FC236}">
                    <a16:creationId xmlns:a16="http://schemas.microsoft.com/office/drawing/2014/main" id="{C9BE0584-514E-C5CA-62BE-C882C1321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2468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8" name="Line 91">
                <a:extLst>
                  <a:ext uri="{FF2B5EF4-FFF2-40B4-BE49-F238E27FC236}">
                    <a16:creationId xmlns:a16="http://schemas.microsoft.com/office/drawing/2014/main" id="{C56AD0AF-C153-F217-D3B0-096ACEA35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2114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9" name="Line 92">
                <a:extLst>
                  <a:ext uri="{FF2B5EF4-FFF2-40B4-BE49-F238E27FC236}">
                    <a16:creationId xmlns:a16="http://schemas.microsoft.com/office/drawing/2014/main" id="{0BED938E-DA44-B682-4B35-1981A720F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760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0" name="Line 93">
                <a:extLst>
                  <a:ext uri="{FF2B5EF4-FFF2-40B4-BE49-F238E27FC236}">
                    <a16:creationId xmlns:a16="http://schemas.microsoft.com/office/drawing/2014/main" id="{1A22481A-1589-4440-2DA0-8560073F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407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1" name="Line 94">
                <a:extLst>
                  <a:ext uri="{FF2B5EF4-FFF2-40B4-BE49-F238E27FC236}">
                    <a16:creationId xmlns:a16="http://schemas.microsoft.com/office/drawing/2014/main" id="{D0109C05-8168-1D61-9C52-8297140DB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053"/>
                <a:ext cx="2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2" name="Line 95">
                <a:extLst>
                  <a:ext uri="{FF2B5EF4-FFF2-40B4-BE49-F238E27FC236}">
                    <a16:creationId xmlns:a16="http://schemas.microsoft.com/office/drawing/2014/main" id="{CDBAC25A-72B6-A22C-466B-04C0F8C06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2821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3" name="Line 96">
                <a:extLst>
                  <a:ext uri="{FF2B5EF4-FFF2-40B4-BE49-F238E27FC236}">
                    <a16:creationId xmlns:a16="http://schemas.microsoft.com/office/drawing/2014/main" id="{D26472A4-DD6C-9638-1D01-1F489109A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2468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4" name="Line 97">
                <a:extLst>
                  <a:ext uri="{FF2B5EF4-FFF2-40B4-BE49-F238E27FC236}">
                    <a16:creationId xmlns:a16="http://schemas.microsoft.com/office/drawing/2014/main" id="{5A82D689-29EA-B9DE-9C4F-E08255C6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2114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5" name="Line 98">
                <a:extLst>
                  <a:ext uri="{FF2B5EF4-FFF2-40B4-BE49-F238E27FC236}">
                    <a16:creationId xmlns:a16="http://schemas.microsoft.com/office/drawing/2014/main" id="{81FC49A8-0E30-B713-B9EA-09D4A36A8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1760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6" name="Line 99">
                <a:extLst>
                  <a:ext uri="{FF2B5EF4-FFF2-40B4-BE49-F238E27FC236}">
                    <a16:creationId xmlns:a16="http://schemas.microsoft.com/office/drawing/2014/main" id="{0E0EF8BD-AB52-E2C4-8CB1-612CCE99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1407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7" name="Line 100">
                <a:extLst>
                  <a:ext uri="{FF2B5EF4-FFF2-40B4-BE49-F238E27FC236}">
                    <a16:creationId xmlns:a16="http://schemas.microsoft.com/office/drawing/2014/main" id="{E26397BD-4504-DDBC-71BC-81C899DF0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1053"/>
                <a:ext cx="22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8" name="Rectangle 101">
                <a:extLst>
                  <a:ext uri="{FF2B5EF4-FFF2-40B4-BE49-F238E27FC236}">
                    <a16:creationId xmlns:a16="http://schemas.microsoft.com/office/drawing/2014/main" id="{BE16B999-D634-6D3F-915A-D9AF3FC06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2769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102">
                <a:extLst>
                  <a:ext uri="{FF2B5EF4-FFF2-40B4-BE49-F238E27FC236}">
                    <a16:creationId xmlns:a16="http://schemas.microsoft.com/office/drawing/2014/main" id="{347FAD19-0E98-C579-4463-AD6796647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2414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103">
                <a:extLst>
                  <a:ext uri="{FF2B5EF4-FFF2-40B4-BE49-F238E27FC236}">
                    <a16:creationId xmlns:a16="http://schemas.microsoft.com/office/drawing/2014/main" id="{CE562A79-04EC-8ADB-C5D3-31A01954A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2063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04">
                <a:extLst>
                  <a:ext uri="{FF2B5EF4-FFF2-40B4-BE49-F238E27FC236}">
                    <a16:creationId xmlns:a16="http://schemas.microsoft.com/office/drawing/2014/main" id="{C8120809-BA4B-3710-F227-289404EAE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1707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05">
                <a:extLst>
                  <a:ext uri="{FF2B5EF4-FFF2-40B4-BE49-F238E27FC236}">
                    <a16:creationId xmlns:a16="http://schemas.microsoft.com/office/drawing/2014/main" id="{06595148-7BD2-5CD7-08C6-CD180D762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1357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106">
                <a:extLst>
                  <a:ext uri="{FF2B5EF4-FFF2-40B4-BE49-F238E27FC236}">
                    <a16:creationId xmlns:a16="http://schemas.microsoft.com/office/drawing/2014/main" id="{B8BFEBF3-6107-0801-64E7-54C50D0C1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1001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Freeform 107">
                <a:extLst>
                  <a:ext uri="{FF2B5EF4-FFF2-40B4-BE49-F238E27FC236}">
                    <a16:creationId xmlns:a16="http://schemas.microsoft.com/office/drawing/2014/main" id="{571B56E5-2952-0C95-4A47-61B39B6AB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1490"/>
                <a:ext cx="2236" cy="1177"/>
              </a:xfrm>
              <a:custGeom>
                <a:avLst/>
                <a:gdLst>
                  <a:gd name="T0" fmla="*/ 0 w 2236"/>
                  <a:gd name="T1" fmla="*/ 602 h 1177"/>
                  <a:gd name="T2" fmla="*/ 45 w 2236"/>
                  <a:gd name="T3" fmla="*/ 561 h 1177"/>
                  <a:gd name="T4" fmla="*/ 90 w 2236"/>
                  <a:gd name="T5" fmla="*/ 521 h 1177"/>
                  <a:gd name="T6" fmla="*/ 134 w 2236"/>
                  <a:gd name="T7" fmla="*/ 484 h 1177"/>
                  <a:gd name="T8" fmla="*/ 179 w 2236"/>
                  <a:gd name="T9" fmla="*/ 454 h 1177"/>
                  <a:gd name="T10" fmla="*/ 224 w 2236"/>
                  <a:gd name="T11" fmla="*/ 432 h 1177"/>
                  <a:gd name="T12" fmla="*/ 269 w 2236"/>
                  <a:gd name="T13" fmla="*/ 421 h 1177"/>
                  <a:gd name="T14" fmla="*/ 313 w 2236"/>
                  <a:gd name="T15" fmla="*/ 421 h 1177"/>
                  <a:gd name="T16" fmla="*/ 358 w 2236"/>
                  <a:gd name="T17" fmla="*/ 432 h 1177"/>
                  <a:gd name="T18" fmla="*/ 403 w 2236"/>
                  <a:gd name="T19" fmla="*/ 456 h 1177"/>
                  <a:gd name="T20" fmla="*/ 447 w 2236"/>
                  <a:gd name="T21" fmla="*/ 492 h 1177"/>
                  <a:gd name="T22" fmla="*/ 492 w 2236"/>
                  <a:gd name="T23" fmla="*/ 539 h 1177"/>
                  <a:gd name="T24" fmla="*/ 537 w 2236"/>
                  <a:gd name="T25" fmla="*/ 597 h 1177"/>
                  <a:gd name="T26" fmla="*/ 582 w 2236"/>
                  <a:gd name="T27" fmla="*/ 661 h 1177"/>
                  <a:gd name="T28" fmla="*/ 626 w 2236"/>
                  <a:gd name="T29" fmla="*/ 731 h 1177"/>
                  <a:gd name="T30" fmla="*/ 671 w 2236"/>
                  <a:gd name="T31" fmla="*/ 804 h 1177"/>
                  <a:gd name="T32" fmla="*/ 716 w 2236"/>
                  <a:gd name="T33" fmla="*/ 877 h 1177"/>
                  <a:gd name="T34" fmla="*/ 760 w 2236"/>
                  <a:gd name="T35" fmla="*/ 948 h 1177"/>
                  <a:gd name="T36" fmla="*/ 805 w 2236"/>
                  <a:gd name="T37" fmla="*/ 1013 h 1177"/>
                  <a:gd name="T38" fmla="*/ 850 w 2236"/>
                  <a:gd name="T39" fmla="*/ 1070 h 1177"/>
                  <a:gd name="T40" fmla="*/ 895 w 2236"/>
                  <a:gd name="T41" fmla="*/ 1117 h 1177"/>
                  <a:gd name="T42" fmla="*/ 939 w 2236"/>
                  <a:gd name="T43" fmla="*/ 1151 h 1177"/>
                  <a:gd name="T44" fmla="*/ 984 w 2236"/>
                  <a:gd name="T45" fmla="*/ 1172 h 1177"/>
                  <a:gd name="T46" fmla="*/ 1029 w 2236"/>
                  <a:gd name="T47" fmla="*/ 1177 h 1177"/>
                  <a:gd name="T48" fmla="*/ 1074 w 2236"/>
                  <a:gd name="T49" fmla="*/ 1166 h 1177"/>
                  <a:gd name="T50" fmla="*/ 1118 w 2236"/>
                  <a:gd name="T51" fmla="*/ 1140 h 1177"/>
                  <a:gd name="T52" fmla="*/ 1163 w 2236"/>
                  <a:gd name="T53" fmla="*/ 1098 h 1177"/>
                  <a:gd name="T54" fmla="*/ 1208 w 2236"/>
                  <a:gd name="T55" fmla="*/ 1042 h 1177"/>
                  <a:gd name="T56" fmla="*/ 1252 w 2236"/>
                  <a:gd name="T57" fmla="*/ 974 h 1177"/>
                  <a:gd name="T58" fmla="*/ 1297 w 2236"/>
                  <a:gd name="T59" fmla="*/ 894 h 1177"/>
                  <a:gd name="T60" fmla="*/ 1342 w 2236"/>
                  <a:gd name="T61" fmla="*/ 807 h 1177"/>
                  <a:gd name="T62" fmla="*/ 1387 w 2236"/>
                  <a:gd name="T63" fmla="*/ 713 h 1177"/>
                  <a:gd name="T64" fmla="*/ 1431 w 2236"/>
                  <a:gd name="T65" fmla="*/ 617 h 1177"/>
                  <a:gd name="T66" fmla="*/ 1476 w 2236"/>
                  <a:gd name="T67" fmla="*/ 521 h 1177"/>
                  <a:gd name="T68" fmla="*/ 1521 w 2236"/>
                  <a:gd name="T69" fmla="*/ 427 h 1177"/>
                  <a:gd name="T70" fmla="*/ 1565 w 2236"/>
                  <a:gd name="T71" fmla="*/ 339 h 1177"/>
                  <a:gd name="T72" fmla="*/ 1610 w 2236"/>
                  <a:gd name="T73" fmla="*/ 258 h 1177"/>
                  <a:gd name="T74" fmla="*/ 1655 w 2236"/>
                  <a:gd name="T75" fmla="*/ 186 h 1177"/>
                  <a:gd name="T76" fmla="*/ 1700 w 2236"/>
                  <a:gd name="T77" fmla="*/ 125 h 1177"/>
                  <a:gd name="T78" fmla="*/ 1744 w 2236"/>
                  <a:gd name="T79" fmla="*/ 76 h 1177"/>
                  <a:gd name="T80" fmla="*/ 1789 w 2236"/>
                  <a:gd name="T81" fmla="*/ 40 h 1177"/>
                  <a:gd name="T82" fmla="*/ 1834 w 2236"/>
                  <a:gd name="T83" fmla="*/ 16 h 1177"/>
                  <a:gd name="T84" fmla="*/ 1878 w 2236"/>
                  <a:gd name="T85" fmla="*/ 3 h 1177"/>
                  <a:gd name="T86" fmla="*/ 1923 w 2236"/>
                  <a:gd name="T87" fmla="*/ 0 h 1177"/>
                  <a:gd name="T88" fmla="*/ 1968 w 2236"/>
                  <a:gd name="T89" fmla="*/ 6 h 1177"/>
                  <a:gd name="T90" fmla="*/ 2013 w 2236"/>
                  <a:gd name="T91" fmla="*/ 18 h 1177"/>
                  <a:gd name="T92" fmla="*/ 2057 w 2236"/>
                  <a:gd name="T93" fmla="*/ 35 h 1177"/>
                  <a:gd name="T94" fmla="*/ 2102 w 2236"/>
                  <a:gd name="T95" fmla="*/ 53 h 1177"/>
                  <a:gd name="T96" fmla="*/ 2147 w 2236"/>
                  <a:gd name="T97" fmla="*/ 69 h 1177"/>
                  <a:gd name="T98" fmla="*/ 2192 w 2236"/>
                  <a:gd name="T99" fmla="*/ 82 h 1177"/>
                  <a:gd name="T100" fmla="*/ 2236 w 2236"/>
                  <a:gd name="T101" fmla="*/ 87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6" h="1177">
                    <a:moveTo>
                      <a:pt x="0" y="602"/>
                    </a:moveTo>
                    <a:lnTo>
                      <a:pt x="45" y="561"/>
                    </a:lnTo>
                    <a:lnTo>
                      <a:pt x="90" y="521"/>
                    </a:lnTo>
                    <a:lnTo>
                      <a:pt x="134" y="484"/>
                    </a:lnTo>
                    <a:lnTo>
                      <a:pt x="179" y="454"/>
                    </a:lnTo>
                    <a:lnTo>
                      <a:pt x="224" y="432"/>
                    </a:lnTo>
                    <a:lnTo>
                      <a:pt x="269" y="421"/>
                    </a:lnTo>
                    <a:lnTo>
                      <a:pt x="313" y="421"/>
                    </a:lnTo>
                    <a:lnTo>
                      <a:pt x="358" y="432"/>
                    </a:lnTo>
                    <a:lnTo>
                      <a:pt x="403" y="456"/>
                    </a:lnTo>
                    <a:lnTo>
                      <a:pt x="447" y="492"/>
                    </a:lnTo>
                    <a:lnTo>
                      <a:pt x="492" y="539"/>
                    </a:lnTo>
                    <a:lnTo>
                      <a:pt x="537" y="597"/>
                    </a:lnTo>
                    <a:lnTo>
                      <a:pt x="582" y="661"/>
                    </a:lnTo>
                    <a:lnTo>
                      <a:pt x="626" y="731"/>
                    </a:lnTo>
                    <a:lnTo>
                      <a:pt x="671" y="804"/>
                    </a:lnTo>
                    <a:lnTo>
                      <a:pt x="716" y="877"/>
                    </a:lnTo>
                    <a:lnTo>
                      <a:pt x="760" y="948"/>
                    </a:lnTo>
                    <a:lnTo>
                      <a:pt x="805" y="1013"/>
                    </a:lnTo>
                    <a:lnTo>
                      <a:pt x="850" y="1070"/>
                    </a:lnTo>
                    <a:lnTo>
                      <a:pt x="895" y="1117"/>
                    </a:lnTo>
                    <a:lnTo>
                      <a:pt x="939" y="1151"/>
                    </a:lnTo>
                    <a:lnTo>
                      <a:pt x="984" y="1172"/>
                    </a:lnTo>
                    <a:lnTo>
                      <a:pt x="1029" y="1177"/>
                    </a:lnTo>
                    <a:lnTo>
                      <a:pt x="1074" y="1166"/>
                    </a:lnTo>
                    <a:lnTo>
                      <a:pt x="1118" y="1140"/>
                    </a:lnTo>
                    <a:lnTo>
                      <a:pt x="1163" y="1098"/>
                    </a:lnTo>
                    <a:lnTo>
                      <a:pt x="1208" y="1042"/>
                    </a:lnTo>
                    <a:lnTo>
                      <a:pt x="1252" y="974"/>
                    </a:lnTo>
                    <a:lnTo>
                      <a:pt x="1297" y="894"/>
                    </a:lnTo>
                    <a:lnTo>
                      <a:pt x="1342" y="807"/>
                    </a:lnTo>
                    <a:lnTo>
                      <a:pt x="1387" y="713"/>
                    </a:lnTo>
                    <a:lnTo>
                      <a:pt x="1431" y="617"/>
                    </a:lnTo>
                    <a:lnTo>
                      <a:pt x="1476" y="521"/>
                    </a:lnTo>
                    <a:lnTo>
                      <a:pt x="1521" y="427"/>
                    </a:lnTo>
                    <a:lnTo>
                      <a:pt x="1565" y="339"/>
                    </a:lnTo>
                    <a:lnTo>
                      <a:pt x="1610" y="258"/>
                    </a:lnTo>
                    <a:lnTo>
                      <a:pt x="1655" y="186"/>
                    </a:lnTo>
                    <a:lnTo>
                      <a:pt x="1700" y="125"/>
                    </a:lnTo>
                    <a:lnTo>
                      <a:pt x="1744" y="76"/>
                    </a:lnTo>
                    <a:lnTo>
                      <a:pt x="1789" y="40"/>
                    </a:lnTo>
                    <a:lnTo>
                      <a:pt x="1834" y="16"/>
                    </a:lnTo>
                    <a:lnTo>
                      <a:pt x="1878" y="3"/>
                    </a:lnTo>
                    <a:lnTo>
                      <a:pt x="1923" y="0"/>
                    </a:lnTo>
                    <a:lnTo>
                      <a:pt x="1968" y="6"/>
                    </a:lnTo>
                    <a:lnTo>
                      <a:pt x="2013" y="18"/>
                    </a:lnTo>
                    <a:lnTo>
                      <a:pt x="2057" y="35"/>
                    </a:lnTo>
                    <a:lnTo>
                      <a:pt x="2102" y="53"/>
                    </a:lnTo>
                    <a:lnTo>
                      <a:pt x="2147" y="69"/>
                    </a:lnTo>
                    <a:lnTo>
                      <a:pt x="2192" y="82"/>
                    </a:lnTo>
                    <a:lnTo>
                      <a:pt x="2236" y="87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5" name="Freeform 108">
                <a:extLst>
                  <a:ext uri="{FF2B5EF4-FFF2-40B4-BE49-F238E27FC236}">
                    <a16:creationId xmlns:a16="http://schemas.microsoft.com/office/drawing/2014/main" id="{43312F3C-0584-2B12-650F-B4087553A7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" y="1114"/>
                <a:ext cx="2237" cy="1690"/>
              </a:xfrm>
              <a:custGeom>
                <a:avLst/>
                <a:gdLst>
                  <a:gd name="T0" fmla="*/ 54 w 2237"/>
                  <a:gd name="T1" fmla="*/ 1162 h 1690"/>
                  <a:gd name="T2" fmla="*/ 92 w 2237"/>
                  <a:gd name="T3" fmla="*/ 1055 h 1690"/>
                  <a:gd name="T4" fmla="*/ 113 w 2237"/>
                  <a:gd name="T5" fmla="*/ 1008 h 1690"/>
                  <a:gd name="T6" fmla="*/ 169 w 2237"/>
                  <a:gd name="T7" fmla="*/ 887 h 1690"/>
                  <a:gd name="T8" fmla="*/ 207 w 2237"/>
                  <a:gd name="T9" fmla="*/ 814 h 1690"/>
                  <a:gd name="T10" fmla="*/ 226 w 2237"/>
                  <a:gd name="T11" fmla="*/ 789 h 1690"/>
                  <a:gd name="T12" fmla="*/ 226 w 2237"/>
                  <a:gd name="T13" fmla="*/ 789 h 1690"/>
                  <a:gd name="T14" fmla="*/ 339 w 2237"/>
                  <a:gd name="T15" fmla="*/ 671 h 1690"/>
                  <a:gd name="T16" fmla="*/ 358 w 2237"/>
                  <a:gd name="T17" fmla="*/ 653 h 1690"/>
                  <a:gd name="T18" fmla="*/ 448 w 2237"/>
                  <a:gd name="T19" fmla="*/ 629 h 1690"/>
                  <a:gd name="T20" fmla="*/ 411 w 2237"/>
                  <a:gd name="T21" fmla="*/ 633 h 1690"/>
                  <a:gd name="T22" fmla="*/ 542 w 2237"/>
                  <a:gd name="T23" fmla="*/ 649 h 1690"/>
                  <a:gd name="T24" fmla="*/ 569 w 2237"/>
                  <a:gd name="T25" fmla="*/ 663 h 1690"/>
                  <a:gd name="T26" fmla="*/ 584 w 2237"/>
                  <a:gd name="T27" fmla="*/ 666 h 1690"/>
                  <a:gd name="T28" fmla="*/ 672 w 2237"/>
                  <a:gd name="T29" fmla="*/ 735 h 1690"/>
                  <a:gd name="T30" fmla="*/ 640 w 2237"/>
                  <a:gd name="T31" fmla="*/ 705 h 1690"/>
                  <a:gd name="T32" fmla="*/ 718 w 2237"/>
                  <a:gd name="T33" fmla="*/ 777 h 1690"/>
                  <a:gd name="T34" fmla="*/ 791 w 2237"/>
                  <a:gd name="T35" fmla="*/ 860 h 1690"/>
                  <a:gd name="T36" fmla="*/ 842 w 2237"/>
                  <a:gd name="T37" fmla="*/ 925 h 1690"/>
                  <a:gd name="T38" fmla="*/ 861 w 2237"/>
                  <a:gd name="T39" fmla="*/ 950 h 1690"/>
                  <a:gd name="T40" fmla="*/ 907 w 2237"/>
                  <a:gd name="T41" fmla="*/ 1018 h 1690"/>
                  <a:gd name="T42" fmla="*/ 1001 w 2237"/>
                  <a:gd name="T43" fmla="*/ 1153 h 1690"/>
                  <a:gd name="T44" fmla="*/ 1001 w 2237"/>
                  <a:gd name="T45" fmla="*/ 1153 h 1690"/>
                  <a:gd name="T46" fmla="*/ 1051 w 2237"/>
                  <a:gd name="T47" fmla="*/ 1219 h 1690"/>
                  <a:gd name="T48" fmla="*/ 1121 w 2237"/>
                  <a:gd name="T49" fmla="*/ 1317 h 1690"/>
                  <a:gd name="T50" fmla="*/ 1178 w 2237"/>
                  <a:gd name="T51" fmla="*/ 1394 h 1690"/>
                  <a:gd name="T52" fmla="*/ 1227 w 2237"/>
                  <a:gd name="T53" fmla="*/ 1461 h 1690"/>
                  <a:gd name="T54" fmla="*/ 1252 w 2237"/>
                  <a:gd name="T55" fmla="*/ 1492 h 1690"/>
                  <a:gd name="T56" fmla="*/ 1302 w 2237"/>
                  <a:gd name="T57" fmla="*/ 1546 h 1690"/>
                  <a:gd name="T58" fmla="*/ 1386 w 2237"/>
                  <a:gd name="T59" fmla="*/ 1622 h 1690"/>
                  <a:gd name="T60" fmla="*/ 1389 w 2237"/>
                  <a:gd name="T61" fmla="*/ 1620 h 1690"/>
                  <a:gd name="T62" fmla="*/ 1475 w 2237"/>
                  <a:gd name="T63" fmla="*/ 1674 h 1690"/>
                  <a:gd name="T64" fmla="*/ 1429 w 2237"/>
                  <a:gd name="T65" fmla="*/ 1651 h 1690"/>
                  <a:gd name="T66" fmla="*/ 1522 w 2237"/>
                  <a:gd name="T67" fmla="*/ 1685 h 1690"/>
                  <a:gd name="T68" fmla="*/ 1611 w 2237"/>
                  <a:gd name="T69" fmla="*/ 1684 h 1690"/>
                  <a:gd name="T70" fmla="*/ 1611 w 2237"/>
                  <a:gd name="T71" fmla="*/ 1681 h 1690"/>
                  <a:gd name="T72" fmla="*/ 1706 w 2237"/>
                  <a:gd name="T73" fmla="*/ 1629 h 1690"/>
                  <a:gd name="T74" fmla="*/ 1665 w 2237"/>
                  <a:gd name="T75" fmla="*/ 1660 h 1690"/>
                  <a:gd name="T76" fmla="*/ 1744 w 2237"/>
                  <a:gd name="T77" fmla="*/ 1588 h 1690"/>
                  <a:gd name="T78" fmla="*/ 1791 w 2237"/>
                  <a:gd name="T79" fmla="*/ 1532 h 1690"/>
                  <a:gd name="T80" fmla="*/ 1788 w 2237"/>
                  <a:gd name="T81" fmla="*/ 1529 h 1690"/>
                  <a:gd name="T82" fmla="*/ 1851 w 2237"/>
                  <a:gd name="T83" fmla="*/ 1430 h 1690"/>
                  <a:gd name="T84" fmla="*/ 1826 w 2237"/>
                  <a:gd name="T85" fmla="*/ 1475 h 1690"/>
                  <a:gd name="T86" fmla="*/ 1862 w 2237"/>
                  <a:gd name="T87" fmla="*/ 1401 h 1690"/>
                  <a:gd name="T88" fmla="*/ 1899 w 2237"/>
                  <a:gd name="T89" fmla="*/ 1327 h 1690"/>
                  <a:gd name="T90" fmla="*/ 1959 w 2237"/>
                  <a:gd name="T91" fmla="*/ 1174 h 1690"/>
                  <a:gd name="T92" fmla="*/ 1959 w 2237"/>
                  <a:gd name="T93" fmla="*/ 1174 h 1690"/>
                  <a:gd name="T94" fmla="*/ 2010 w 2237"/>
                  <a:gd name="T95" fmla="*/ 1017 h 1690"/>
                  <a:gd name="T96" fmla="*/ 2010 w 2237"/>
                  <a:gd name="T97" fmla="*/ 1017 h 1690"/>
                  <a:gd name="T98" fmla="*/ 2055 w 2237"/>
                  <a:gd name="T99" fmla="*/ 858 h 1690"/>
                  <a:gd name="T100" fmla="*/ 2055 w 2237"/>
                  <a:gd name="T101" fmla="*/ 858 h 1690"/>
                  <a:gd name="T102" fmla="*/ 2095 w 2237"/>
                  <a:gd name="T103" fmla="*/ 698 h 1690"/>
                  <a:gd name="T104" fmla="*/ 2095 w 2237"/>
                  <a:gd name="T105" fmla="*/ 698 h 1690"/>
                  <a:gd name="T106" fmla="*/ 2132 w 2237"/>
                  <a:gd name="T107" fmla="*/ 537 h 1690"/>
                  <a:gd name="T108" fmla="*/ 2160 w 2237"/>
                  <a:gd name="T109" fmla="*/ 406 h 1690"/>
                  <a:gd name="T110" fmla="*/ 2173 w 2237"/>
                  <a:gd name="T111" fmla="*/ 324 h 1690"/>
                  <a:gd name="T112" fmla="*/ 2179 w 2237"/>
                  <a:gd name="T113" fmla="*/ 294 h 1690"/>
                  <a:gd name="T114" fmla="*/ 2198 w 2237"/>
                  <a:gd name="T115" fmla="*/ 214 h 1690"/>
                  <a:gd name="T116" fmla="*/ 2228 w 2237"/>
                  <a:gd name="T117" fmla="*/ 51 h 1690"/>
                  <a:gd name="T118" fmla="*/ 19 w 2237"/>
                  <a:gd name="T119" fmla="*/ 1270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37" h="1690">
                    <a:moveTo>
                      <a:pt x="28" y="1240"/>
                    </a:moveTo>
                    <a:lnTo>
                      <a:pt x="44" y="1191"/>
                    </a:lnTo>
                    <a:lnTo>
                      <a:pt x="40" y="1190"/>
                    </a:lnTo>
                    <a:lnTo>
                      <a:pt x="25" y="1239"/>
                    </a:lnTo>
                    <a:lnTo>
                      <a:pt x="28" y="1240"/>
                    </a:lnTo>
                    <a:close/>
                    <a:moveTo>
                      <a:pt x="54" y="1162"/>
                    </a:moveTo>
                    <a:lnTo>
                      <a:pt x="71" y="1113"/>
                    </a:lnTo>
                    <a:lnTo>
                      <a:pt x="68" y="1112"/>
                    </a:lnTo>
                    <a:lnTo>
                      <a:pt x="50" y="1161"/>
                    </a:lnTo>
                    <a:lnTo>
                      <a:pt x="54" y="1162"/>
                    </a:lnTo>
                    <a:close/>
                    <a:moveTo>
                      <a:pt x="82" y="1084"/>
                    </a:moveTo>
                    <a:lnTo>
                      <a:pt x="92" y="1055"/>
                    </a:lnTo>
                    <a:lnTo>
                      <a:pt x="100" y="1036"/>
                    </a:lnTo>
                    <a:lnTo>
                      <a:pt x="97" y="1035"/>
                    </a:lnTo>
                    <a:lnTo>
                      <a:pt x="89" y="1054"/>
                    </a:lnTo>
                    <a:lnTo>
                      <a:pt x="78" y="1083"/>
                    </a:lnTo>
                    <a:lnTo>
                      <a:pt x="82" y="1084"/>
                    </a:lnTo>
                    <a:close/>
                    <a:moveTo>
                      <a:pt x="113" y="1008"/>
                    </a:moveTo>
                    <a:lnTo>
                      <a:pt x="132" y="961"/>
                    </a:lnTo>
                    <a:lnTo>
                      <a:pt x="130" y="959"/>
                    </a:lnTo>
                    <a:lnTo>
                      <a:pt x="109" y="1007"/>
                    </a:lnTo>
                    <a:lnTo>
                      <a:pt x="113" y="1008"/>
                    </a:lnTo>
                    <a:close/>
                    <a:moveTo>
                      <a:pt x="146" y="933"/>
                    </a:moveTo>
                    <a:lnTo>
                      <a:pt x="169" y="887"/>
                    </a:lnTo>
                    <a:lnTo>
                      <a:pt x="166" y="885"/>
                    </a:lnTo>
                    <a:lnTo>
                      <a:pt x="143" y="931"/>
                    </a:lnTo>
                    <a:lnTo>
                      <a:pt x="146" y="933"/>
                    </a:lnTo>
                    <a:close/>
                    <a:moveTo>
                      <a:pt x="183" y="859"/>
                    </a:moveTo>
                    <a:lnTo>
                      <a:pt x="210" y="815"/>
                    </a:lnTo>
                    <a:lnTo>
                      <a:pt x="207" y="814"/>
                    </a:lnTo>
                    <a:lnTo>
                      <a:pt x="180" y="857"/>
                    </a:lnTo>
                    <a:lnTo>
                      <a:pt x="183" y="859"/>
                    </a:lnTo>
                    <a:close/>
                    <a:moveTo>
                      <a:pt x="226" y="789"/>
                    </a:moveTo>
                    <a:lnTo>
                      <a:pt x="226" y="789"/>
                    </a:lnTo>
                    <a:lnTo>
                      <a:pt x="225" y="788"/>
                    </a:lnTo>
                    <a:lnTo>
                      <a:pt x="226" y="789"/>
                    </a:lnTo>
                    <a:lnTo>
                      <a:pt x="257" y="748"/>
                    </a:lnTo>
                    <a:lnTo>
                      <a:pt x="255" y="746"/>
                    </a:lnTo>
                    <a:lnTo>
                      <a:pt x="224" y="787"/>
                    </a:lnTo>
                    <a:lnTo>
                      <a:pt x="223" y="787"/>
                    </a:lnTo>
                    <a:lnTo>
                      <a:pt x="223" y="787"/>
                    </a:lnTo>
                    <a:lnTo>
                      <a:pt x="226" y="789"/>
                    </a:lnTo>
                    <a:close/>
                    <a:moveTo>
                      <a:pt x="277" y="725"/>
                    </a:moveTo>
                    <a:lnTo>
                      <a:pt x="314" y="689"/>
                    </a:lnTo>
                    <a:lnTo>
                      <a:pt x="311" y="686"/>
                    </a:lnTo>
                    <a:lnTo>
                      <a:pt x="274" y="722"/>
                    </a:lnTo>
                    <a:lnTo>
                      <a:pt x="277" y="725"/>
                    </a:lnTo>
                    <a:close/>
                    <a:moveTo>
                      <a:pt x="339" y="671"/>
                    </a:moveTo>
                    <a:lnTo>
                      <a:pt x="360" y="656"/>
                    </a:lnTo>
                    <a:lnTo>
                      <a:pt x="359" y="654"/>
                    </a:lnTo>
                    <a:lnTo>
                      <a:pt x="360" y="656"/>
                    </a:lnTo>
                    <a:lnTo>
                      <a:pt x="383" y="646"/>
                    </a:lnTo>
                    <a:lnTo>
                      <a:pt x="382" y="643"/>
                    </a:lnTo>
                    <a:lnTo>
                      <a:pt x="358" y="653"/>
                    </a:lnTo>
                    <a:lnTo>
                      <a:pt x="358" y="653"/>
                    </a:lnTo>
                    <a:lnTo>
                      <a:pt x="337" y="668"/>
                    </a:lnTo>
                    <a:lnTo>
                      <a:pt x="339" y="671"/>
                    </a:lnTo>
                    <a:close/>
                    <a:moveTo>
                      <a:pt x="412" y="636"/>
                    </a:moveTo>
                    <a:lnTo>
                      <a:pt x="449" y="630"/>
                    </a:lnTo>
                    <a:lnTo>
                      <a:pt x="448" y="629"/>
                    </a:lnTo>
                    <a:lnTo>
                      <a:pt x="448" y="630"/>
                    </a:lnTo>
                    <a:lnTo>
                      <a:pt x="462" y="631"/>
                    </a:lnTo>
                    <a:lnTo>
                      <a:pt x="463" y="628"/>
                    </a:lnTo>
                    <a:lnTo>
                      <a:pt x="449" y="627"/>
                    </a:lnTo>
                    <a:lnTo>
                      <a:pt x="448" y="627"/>
                    </a:lnTo>
                    <a:lnTo>
                      <a:pt x="411" y="633"/>
                    </a:lnTo>
                    <a:lnTo>
                      <a:pt x="412" y="636"/>
                    </a:lnTo>
                    <a:close/>
                    <a:moveTo>
                      <a:pt x="493" y="634"/>
                    </a:moveTo>
                    <a:lnTo>
                      <a:pt x="538" y="647"/>
                    </a:lnTo>
                    <a:lnTo>
                      <a:pt x="538" y="645"/>
                    </a:lnTo>
                    <a:lnTo>
                      <a:pt x="537" y="647"/>
                    </a:lnTo>
                    <a:lnTo>
                      <a:pt x="542" y="649"/>
                    </a:lnTo>
                    <a:lnTo>
                      <a:pt x="543" y="646"/>
                    </a:lnTo>
                    <a:lnTo>
                      <a:pt x="539" y="644"/>
                    </a:lnTo>
                    <a:lnTo>
                      <a:pt x="539" y="644"/>
                    </a:lnTo>
                    <a:lnTo>
                      <a:pt x="494" y="630"/>
                    </a:lnTo>
                    <a:lnTo>
                      <a:pt x="493" y="634"/>
                    </a:lnTo>
                    <a:close/>
                    <a:moveTo>
                      <a:pt x="569" y="663"/>
                    </a:moveTo>
                    <a:lnTo>
                      <a:pt x="582" y="669"/>
                    </a:lnTo>
                    <a:lnTo>
                      <a:pt x="583" y="667"/>
                    </a:lnTo>
                    <a:lnTo>
                      <a:pt x="582" y="669"/>
                    </a:lnTo>
                    <a:lnTo>
                      <a:pt x="613" y="690"/>
                    </a:lnTo>
                    <a:lnTo>
                      <a:pt x="615" y="687"/>
                    </a:lnTo>
                    <a:lnTo>
                      <a:pt x="584" y="666"/>
                    </a:lnTo>
                    <a:lnTo>
                      <a:pt x="583" y="666"/>
                    </a:lnTo>
                    <a:lnTo>
                      <a:pt x="571" y="660"/>
                    </a:lnTo>
                    <a:lnTo>
                      <a:pt x="569" y="663"/>
                    </a:lnTo>
                    <a:close/>
                    <a:moveTo>
                      <a:pt x="637" y="708"/>
                    </a:moveTo>
                    <a:lnTo>
                      <a:pt x="671" y="736"/>
                    </a:lnTo>
                    <a:lnTo>
                      <a:pt x="672" y="735"/>
                    </a:lnTo>
                    <a:lnTo>
                      <a:pt x="671" y="736"/>
                    </a:lnTo>
                    <a:lnTo>
                      <a:pt x="676" y="741"/>
                    </a:lnTo>
                    <a:lnTo>
                      <a:pt x="679" y="739"/>
                    </a:lnTo>
                    <a:lnTo>
                      <a:pt x="673" y="733"/>
                    </a:lnTo>
                    <a:lnTo>
                      <a:pt x="673" y="733"/>
                    </a:lnTo>
                    <a:lnTo>
                      <a:pt x="640" y="705"/>
                    </a:lnTo>
                    <a:lnTo>
                      <a:pt x="637" y="708"/>
                    </a:lnTo>
                    <a:close/>
                    <a:moveTo>
                      <a:pt x="699" y="763"/>
                    </a:moveTo>
                    <a:lnTo>
                      <a:pt x="716" y="780"/>
                    </a:lnTo>
                    <a:lnTo>
                      <a:pt x="734" y="800"/>
                    </a:lnTo>
                    <a:lnTo>
                      <a:pt x="737" y="798"/>
                    </a:lnTo>
                    <a:lnTo>
                      <a:pt x="718" y="777"/>
                    </a:lnTo>
                    <a:lnTo>
                      <a:pt x="701" y="760"/>
                    </a:lnTo>
                    <a:lnTo>
                      <a:pt x="699" y="763"/>
                    </a:lnTo>
                    <a:close/>
                    <a:moveTo>
                      <a:pt x="755" y="823"/>
                    </a:moveTo>
                    <a:lnTo>
                      <a:pt x="760" y="829"/>
                    </a:lnTo>
                    <a:lnTo>
                      <a:pt x="788" y="862"/>
                    </a:lnTo>
                    <a:lnTo>
                      <a:pt x="791" y="860"/>
                    </a:lnTo>
                    <a:lnTo>
                      <a:pt x="763" y="827"/>
                    </a:lnTo>
                    <a:lnTo>
                      <a:pt x="757" y="821"/>
                    </a:lnTo>
                    <a:lnTo>
                      <a:pt x="755" y="823"/>
                    </a:lnTo>
                    <a:close/>
                    <a:moveTo>
                      <a:pt x="808" y="886"/>
                    </a:moveTo>
                    <a:lnTo>
                      <a:pt x="839" y="927"/>
                    </a:lnTo>
                    <a:lnTo>
                      <a:pt x="842" y="925"/>
                    </a:lnTo>
                    <a:lnTo>
                      <a:pt x="810" y="884"/>
                    </a:lnTo>
                    <a:lnTo>
                      <a:pt x="808" y="886"/>
                    </a:lnTo>
                    <a:close/>
                    <a:moveTo>
                      <a:pt x="858" y="952"/>
                    </a:moveTo>
                    <a:lnTo>
                      <a:pt x="889" y="993"/>
                    </a:lnTo>
                    <a:lnTo>
                      <a:pt x="891" y="991"/>
                    </a:lnTo>
                    <a:lnTo>
                      <a:pt x="861" y="950"/>
                    </a:lnTo>
                    <a:lnTo>
                      <a:pt x="858" y="952"/>
                    </a:lnTo>
                    <a:close/>
                    <a:moveTo>
                      <a:pt x="907" y="1018"/>
                    </a:moveTo>
                    <a:lnTo>
                      <a:pt x="937" y="1060"/>
                    </a:lnTo>
                    <a:lnTo>
                      <a:pt x="939" y="1058"/>
                    </a:lnTo>
                    <a:lnTo>
                      <a:pt x="909" y="1016"/>
                    </a:lnTo>
                    <a:lnTo>
                      <a:pt x="907" y="1018"/>
                    </a:lnTo>
                    <a:close/>
                    <a:moveTo>
                      <a:pt x="954" y="1086"/>
                    </a:moveTo>
                    <a:lnTo>
                      <a:pt x="984" y="1128"/>
                    </a:lnTo>
                    <a:lnTo>
                      <a:pt x="986" y="1126"/>
                    </a:lnTo>
                    <a:lnTo>
                      <a:pt x="957" y="1084"/>
                    </a:lnTo>
                    <a:lnTo>
                      <a:pt x="954" y="1086"/>
                    </a:lnTo>
                    <a:close/>
                    <a:moveTo>
                      <a:pt x="1001" y="1153"/>
                    </a:moveTo>
                    <a:lnTo>
                      <a:pt x="1028" y="1192"/>
                    </a:lnTo>
                    <a:lnTo>
                      <a:pt x="1031" y="1195"/>
                    </a:lnTo>
                    <a:lnTo>
                      <a:pt x="1033" y="1194"/>
                    </a:lnTo>
                    <a:lnTo>
                      <a:pt x="1031" y="1190"/>
                    </a:lnTo>
                    <a:lnTo>
                      <a:pt x="1004" y="1151"/>
                    </a:lnTo>
                    <a:lnTo>
                      <a:pt x="1001" y="1153"/>
                    </a:lnTo>
                    <a:close/>
                    <a:moveTo>
                      <a:pt x="1048" y="1221"/>
                    </a:moveTo>
                    <a:lnTo>
                      <a:pt x="1073" y="1256"/>
                    </a:lnTo>
                    <a:lnTo>
                      <a:pt x="1078" y="1263"/>
                    </a:lnTo>
                    <a:lnTo>
                      <a:pt x="1081" y="1261"/>
                    </a:lnTo>
                    <a:lnTo>
                      <a:pt x="1076" y="1254"/>
                    </a:lnTo>
                    <a:lnTo>
                      <a:pt x="1051" y="1219"/>
                    </a:lnTo>
                    <a:lnTo>
                      <a:pt x="1048" y="1221"/>
                    </a:lnTo>
                    <a:close/>
                    <a:moveTo>
                      <a:pt x="1096" y="1288"/>
                    </a:moveTo>
                    <a:lnTo>
                      <a:pt x="1118" y="1319"/>
                    </a:lnTo>
                    <a:lnTo>
                      <a:pt x="1126" y="1330"/>
                    </a:lnTo>
                    <a:lnTo>
                      <a:pt x="1129" y="1328"/>
                    </a:lnTo>
                    <a:lnTo>
                      <a:pt x="1121" y="1317"/>
                    </a:lnTo>
                    <a:lnTo>
                      <a:pt x="1098" y="1286"/>
                    </a:lnTo>
                    <a:lnTo>
                      <a:pt x="1096" y="1288"/>
                    </a:lnTo>
                    <a:close/>
                    <a:moveTo>
                      <a:pt x="1144" y="1355"/>
                    </a:moveTo>
                    <a:lnTo>
                      <a:pt x="1163" y="1380"/>
                    </a:lnTo>
                    <a:lnTo>
                      <a:pt x="1175" y="1396"/>
                    </a:lnTo>
                    <a:lnTo>
                      <a:pt x="1178" y="1394"/>
                    </a:lnTo>
                    <a:lnTo>
                      <a:pt x="1165" y="1378"/>
                    </a:lnTo>
                    <a:lnTo>
                      <a:pt x="1147" y="1353"/>
                    </a:lnTo>
                    <a:lnTo>
                      <a:pt x="1144" y="1355"/>
                    </a:lnTo>
                    <a:close/>
                    <a:moveTo>
                      <a:pt x="1194" y="1421"/>
                    </a:moveTo>
                    <a:lnTo>
                      <a:pt x="1207" y="1438"/>
                    </a:lnTo>
                    <a:lnTo>
                      <a:pt x="1227" y="1461"/>
                    </a:lnTo>
                    <a:lnTo>
                      <a:pt x="1229" y="1459"/>
                    </a:lnTo>
                    <a:lnTo>
                      <a:pt x="1210" y="1436"/>
                    </a:lnTo>
                    <a:lnTo>
                      <a:pt x="1197" y="1419"/>
                    </a:lnTo>
                    <a:lnTo>
                      <a:pt x="1194" y="1421"/>
                    </a:lnTo>
                    <a:close/>
                    <a:moveTo>
                      <a:pt x="1246" y="1485"/>
                    </a:moveTo>
                    <a:lnTo>
                      <a:pt x="1252" y="1492"/>
                    </a:lnTo>
                    <a:lnTo>
                      <a:pt x="1281" y="1523"/>
                    </a:lnTo>
                    <a:lnTo>
                      <a:pt x="1283" y="1521"/>
                    </a:lnTo>
                    <a:lnTo>
                      <a:pt x="1255" y="1489"/>
                    </a:lnTo>
                    <a:lnTo>
                      <a:pt x="1249" y="1483"/>
                    </a:lnTo>
                    <a:lnTo>
                      <a:pt x="1246" y="1485"/>
                    </a:lnTo>
                    <a:close/>
                    <a:moveTo>
                      <a:pt x="1302" y="1546"/>
                    </a:moveTo>
                    <a:lnTo>
                      <a:pt x="1339" y="1582"/>
                    </a:lnTo>
                    <a:lnTo>
                      <a:pt x="1341" y="1580"/>
                    </a:lnTo>
                    <a:lnTo>
                      <a:pt x="1304" y="1543"/>
                    </a:lnTo>
                    <a:lnTo>
                      <a:pt x="1302" y="1546"/>
                    </a:lnTo>
                    <a:close/>
                    <a:moveTo>
                      <a:pt x="1362" y="1602"/>
                    </a:moveTo>
                    <a:lnTo>
                      <a:pt x="1386" y="1622"/>
                    </a:lnTo>
                    <a:lnTo>
                      <a:pt x="1387" y="1622"/>
                    </a:lnTo>
                    <a:lnTo>
                      <a:pt x="1403" y="1634"/>
                    </a:lnTo>
                    <a:lnTo>
                      <a:pt x="1405" y="1631"/>
                    </a:lnTo>
                    <a:lnTo>
                      <a:pt x="1389" y="1620"/>
                    </a:lnTo>
                    <a:lnTo>
                      <a:pt x="1388" y="1621"/>
                    </a:lnTo>
                    <a:lnTo>
                      <a:pt x="1389" y="1620"/>
                    </a:lnTo>
                    <a:lnTo>
                      <a:pt x="1364" y="1600"/>
                    </a:lnTo>
                    <a:lnTo>
                      <a:pt x="1362" y="1602"/>
                    </a:lnTo>
                    <a:close/>
                    <a:moveTo>
                      <a:pt x="1429" y="1651"/>
                    </a:moveTo>
                    <a:lnTo>
                      <a:pt x="1431" y="1652"/>
                    </a:lnTo>
                    <a:lnTo>
                      <a:pt x="1431" y="1653"/>
                    </a:lnTo>
                    <a:lnTo>
                      <a:pt x="1475" y="1674"/>
                    </a:lnTo>
                    <a:lnTo>
                      <a:pt x="1476" y="1671"/>
                    </a:lnTo>
                    <a:lnTo>
                      <a:pt x="1433" y="1649"/>
                    </a:lnTo>
                    <a:lnTo>
                      <a:pt x="1432" y="1651"/>
                    </a:lnTo>
                    <a:lnTo>
                      <a:pt x="1433" y="1649"/>
                    </a:lnTo>
                    <a:lnTo>
                      <a:pt x="1431" y="1648"/>
                    </a:lnTo>
                    <a:lnTo>
                      <a:pt x="1429" y="1651"/>
                    </a:lnTo>
                    <a:close/>
                    <a:moveTo>
                      <a:pt x="1505" y="1683"/>
                    </a:moveTo>
                    <a:lnTo>
                      <a:pt x="1521" y="1688"/>
                    </a:lnTo>
                    <a:lnTo>
                      <a:pt x="1522" y="1688"/>
                    </a:lnTo>
                    <a:lnTo>
                      <a:pt x="1556" y="1690"/>
                    </a:lnTo>
                    <a:lnTo>
                      <a:pt x="1556" y="1687"/>
                    </a:lnTo>
                    <a:lnTo>
                      <a:pt x="1522" y="1685"/>
                    </a:lnTo>
                    <a:lnTo>
                      <a:pt x="1522" y="1686"/>
                    </a:lnTo>
                    <a:lnTo>
                      <a:pt x="1522" y="1685"/>
                    </a:lnTo>
                    <a:lnTo>
                      <a:pt x="1506" y="1680"/>
                    </a:lnTo>
                    <a:lnTo>
                      <a:pt x="1505" y="1683"/>
                    </a:lnTo>
                    <a:close/>
                    <a:moveTo>
                      <a:pt x="1587" y="1688"/>
                    </a:moveTo>
                    <a:lnTo>
                      <a:pt x="1611" y="1684"/>
                    </a:lnTo>
                    <a:lnTo>
                      <a:pt x="1612" y="1684"/>
                    </a:lnTo>
                    <a:lnTo>
                      <a:pt x="1637" y="1674"/>
                    </a:lnTo>
                    <a:lnTo>
                      <a:pt x="1635" y="1670"/>
                    </a:lnTo>
                    <a:lnTo>
                      <a:pt x="1610" y="1681"/>
                    </a:lnTo>
                    <a:lnTo>
                      <a:pt x="1611" y="1682"/>
                    </a:lnTo>
                    <a:lnTo>
                      <a:pt x="1611" y="1681"/>
                    </a:lnTo>
                    <a:lnTo>
                      <a:pt x="1587" y="1685"/>
                    </a:lnTo>
                    <a:lnTo>
                      <a:pt x="1587" y="1688"/>
                    </a:lnTo>
                    <a:close/>
                    <a:moveTo>
                      <a:pt x="1665" y="1660"/>
                    </a:moveTo>
                    <a:lnTo>
                      <a:pt x="1702" y="1634"/>
                    </a:lnTo>
                    <a:lnTo>
                      <a:pt x="1702" y="1634"/>
                    </a:lnTo>
                    <a:lnTo>
                      <a:pt x="1706" y="1629"/>
                    </a:lnTo>
                    <a:lnTo>
                      <a:pt x="1704" y="1627"/>
                    </a:lnTo>
                    <a:lnTo>
                      <a:pt x="1699" y="1631"/>
                    </a:lnTo>
                    <a:lnTo>
                      <a:pt x="1701" y="1633"/>
                    </a:lnTo>
                    <a:lnTo>
                      <a:pt x="1700" y="1631"/>
                    </a:lnTo>
                    <a:lnTo>
                      <a:pt x="1663" y="1657"/>
                    </a:lnTo>
                    <a:lnTo>
                      <a:pt x="1665" y="1660"/>
                    </a:lnTo>
                    <a:close/>
                    <a:moveTo>
                      <a:pt x="1728" y="1608"/>
                    </a:moveTo>
                    <a:lnTo>
                      <a:pt x="1747" y="1590"/>
                    </a:lnTo>
                    <a:lnTo>
                      <a:pt x="1747" y="1590"/>
                    </a:lnTo>
                    <a:lnTo>
                      <a:pt x="1762" y="1569"/>
                    </a:lnTo>
                    <a:lnTo>
                      <a:pt x="1760" y="1567"/>
                    </a:lnTo>
                    <a:lnTo>
                      <a:pt x="1744" y="1588"/>
                    </a:lnTo>
                    <a:lnTo>
                      <a:pt x="1745" y="1589"/>
                    </a:lnTo>
                    <a:lnTo>
                      <a:pt x="1744" y="1587"/>
                    </a:lnTo>
                    <a:lnTo>
                      <a:pt x="1726" y="1605"/>
                    </a:lnTo>
                    <a:lnTo>
                      <a:pt x="1728" y="1608"/>
                    </a:lnTo>
                    <a:close/>
                    <a:moveTo>
                      <a:pt x="1781" y="1544"/>
                    </a:moveTo>
                    <a:lnTo>
                      <a:pt x="1791" y="1532"/>
                    </a:lnTo>
                    <a:lnTo>
                      <a:pt x="1791" y="1531"/>
                    </a:lnTo>
                    <a:lnTo>
                      <a:pt x="1810" y="1502"/>
                    </a:lnTo>
                    <a:lnTo>
                      <a:pt x="1807" y="1500"/>
                    </a:lnTo>
                    <a:lnTo>
                      <a:pt x="1788" y="1530"/>
                    </a:lnTo>
                    <a:lnTo>
                      <a:pt x="1790" y="1531"/>
                    </a:lnTo>
                    <a:lnTo>
                      <a:pt x="1788" y="1529"/>
                    </a:lnTo>
                    <a:lnTo>
                      <a:pt x="1779" y="1542"/>
                    </a:lnTo>
                    <a:lnTo>
                      <a:pt x="1781" y="1544"/>
                    </a:lnTo>
                    <a:close/>
                    <a:moveTo>
                      <a:pt x="1826" y="1475"/>
                    </a:moveTo>
                    <a:lnTo>
                      <a:pt x="1836" y="1458"/>
                    </a:lnTo>
                    <a:lnTo>
                      <a:pt x="1836" y="1458"/>
                    </a:lnTo>
                    <a:lnTo>
                      <a:pt x="1851" y="1430"/>
                    </a:lnTo>
                    <a:lnTo>
                      <a:pt x="1847" y="1428"/>
                    </a:lnTo>
                    <a:lnTo>
                      <a:pt x="1833" y="1457"/>
                    </a:lnTo>
                    <a:lnTo>
                      <a:pt x="1835" y="1457"/>
                    </a:lnTo>
                    <a:lnTo>
                      <a:pt x="1833" y="1456"/>
                    </a:lnTo>
                    <a:lnTo>
                      <a:pt x="1823" y="1473"/>
                    </a:lnTo>
                    <a:lnTo>
                      <a:pt x="1826" y="1475"/>
                    </a:lnTo>
                    <a:close/>
                    <a:moveTo>
                      <a:pt x="1864" y="1402"/>
                    </a:moveTo>
                    <a:lnTo>
                      <a:pt x="1881" y="1369"/>
                    </a:lnTo>
                    <a:lnTo>
                      <a:pt x="1887" y="1356"/>
                    </a:lnTo>
                    <a:lnTo>
                      <a:pt x="1884" y="1354"/>
                    </a:lnTo>
                    <a:lnTo>
                      <a:pt x="1878" y="1368"/>
                    </a:lnTo>
                    <a:lnTo>
                      <a:pt x="1862" y="1401"/>
                    </a:lnTo>
                    <a:lnTo>
                      <a:pt x="1864" y="1402"/>
                    </a:lnTo>
                    <a:close/>
                    <a:moveTo>
                      <a:pt x="1899" y="1327"/>
                    </a:moveTo>
                    <a:lnTo>
                      <a:pt x="1919" y="1280"/>
                    </a:lnTo>
                    <a:lnTo>
                      <a:pt x="1916" y="1278"/>
                    </a:lnTo>
                    <a:lnTo>
                      <a:pt x="1896" y="1326"/>
                    </a:lnTo>
                    <a:lnTo>
                      <a:pt x="1899" y="1327"/>
                    </a:lnTo>
                    <a:close/>
                    <a:moveTo>
                      <a:pt x="1930" y="1251"/>
                    </a:moveTo>
                    <a:lnTo>
                      <a:pt x="1948" y="1203"/>
                    </a:lnTo>
                    <a:lnTo>
                      <a:pt x="1945" y="1201"/>
                    </a:lnTo>
                    <a:lnTo>
                      <a:pt x="1927" y="1250"/>
                    </a:lnTo>
                    <a:lnTo>
                      <a:pt x="1930" y="1251"/>
                    </a:lnTo>
                    <a:close/>
                    <a:moveTo>
                      <a:pt x="1959" y="1174"/>
                    </a:moveTo>
                    <a:lnTo>
                      <a:pt x="1970" y="1141"/>
                    </a:lnTo>
                    <a:lnTo>
                      <a:pt x="1976" y="1125"/>
                    </a:lnTo>
                    <a:lnTo>
                      <a:pt x="1973" y="1124"/>
                    </a:lnTo>
                    <a:lnTo>
                      <a:pt x="1967" y="1140"/>
                    </a:lnTo>
                    <a:lnTo>
                      <a:pt x="1956" y="1172"/>
                    </a:lnTo>
                    <a:lnTo>
                      <a:pt x="1959" y="1174"/>
                    </a:lnTo>
                    <a:close/>
                    <a:moveTo>
                      <a:pt x="1985" y="1095"/>
                    </a:moveTo>
                    <a:lnTo>
                      <a:pt x="2001" y="1046"/>
                    </a:lnTo>
                    <a:lnTo>
                      <a:pt x="1997" y="1045"/>
                    </a:lnTo>
                    <a:lnTo>
                      <a:pt x="1982" y="1094"/>
                    </a:lnTo>
                    <a:lnTo>
                      <a:pt x="1985" y="1095"/>
                    </a:lnTo>
                    <a:close/>
                    <a:moveTo>
                      <a:pt x="2010" y="1017"/>
                    </a:moveTo>
                    <a:lnTo>
                      <a:pt x="2015" y="1001"/>
                    </a:lnTo>
                    <a:lnTo>
                      <a:pt x="2025" y="967"/>
                    </a:lnTo>
                    <a:lnTo>
                      <a:pt x="2021" y="966"/>
                    </a:lnTo>
                    <a:lnTo>
                      <a:pt x="2012" y="1000"/>
                    </a:lnTo>
                    <a:lnTo>
                      <a:pt x="2007" y="1015"/>
                    </a:lnTo>
                    <a:lnTo>
                      <a:pt x="2010" y="1017"/>
                    </a:lnTo>
                    <a:close/>
                    <a:moveTo>
                      <a:pt x="2033" y="937"/>
                    </a:moveTo>
                    <a:lnTo>
                      <a:pt x="2047" y="887"/>
                    </a:lnTo>
                    <a:lnTo>
                      <a:pt x="2044" y="887"/>
                    </a:lnTo>
                    <a:lnTo>
                      <a:pt x="2030" y="936"/>
                    </a:lnTo>
                    <a:lnTo>
                      <a:pt x="2033" y="937"/>
                    </a:lnTo>
                    <a:close/>
                    <a:moveTo>
                      <a:pt x="2055" y="858"/>
                    </a:moveTo>
                    <a:lnTo>
                      <a:pt x="2060" y="840"/>
                    </a:lnTo>
                    <a:lnTo>
                      <a:pt x="2068" y="808"/>
                    </a:lnTo>
                    <a:lnTo>
                      <a:pt x="2065" y="807"/>
                    </a:lnTo>
                    <a:lnTo>
                      <a:pt x="2057" y="839"/>
                    </a:lnTo>
                    <a:lnTo>
                      <a:pt x="2052" y="857"/>
                    </a:lnTo>
                    <a:lnTo>
                      <a:pt x="2055" y="858"/>
                    </a:lnTo>
                    <a:close/>
                    <a:moveTo>
                      <a:pt x="2075" y="778"/>
                    </a:moveTo>
                    <a:lnTo>
                      <a:pt x="2088" y="728"/>
                    </a:lnTo>
                    <a:lnTo>
                      <a:pt x="2085" y="727"/>
                    </a:lnTo>
                    <a:lnTo>
                      <a:pt x="2072" y="777"/>
                    </a:lnTo>
                    <a:lnTo>
                      <a:pt x="2075" y="778"/>
                    </a:lnTo>
                    <a:close/>
                    <a:moveTo>
                      <a:pt x="2095" y="698"/>
                    </a:moveTo>
                    <a:lnTo>
                      <a:pt x="2105" y="661"/>
                    </a:lnTo>
                    <a:lnTo>
                      <a:pt x="2108" y="648"/>
                    </a:lnTo>
                    <a:lnTo>
                      <a:pt x="2104" y="647"/>
                    </a:lnTo>
                    <a:lnTo>
                      <a:pt x="2101" y="660"/>
                    </a:lnTo>
                    <a:lnTo>
                      <a:pt x="2092" y="697"/>
                    </a:lnTo>
                    <a:lnTo>
                      <a:pt x="2095" y="698"/>
                    </a:lnTo>
                    <a:close/>
                    <a:moveTo>
                      <a:pt x="2114" y="617"/>
                    </a:moveTo>
                    <a:lnTo>
                      <a:pt x="2126" y="567"/>
                    </a:lnTo>
                    <a:lnTo>
                      <a:pt x="2122" y="567"/>
                    </a:lnTo>
                    <a:lnTo>
                      <a:pt x="2111" y="617"/>
                    </a:lnTo>
                    <a:lnTo>
                      <a:pt x="2114" y="617"/>
                    </a:lnTo>
                    <a:close/>
                    <a:moveTo>
                      <a:pt x="2132" y="537"/>
                    </a:moveTo>
                    <a:lnTo>
                      <a:pt x="2143" y="487"/>
                    </a:lnTo>
                    <a:lnTo>
                      <a:pt x="2140" y="486"/>
                    </a:lnTo>
                    <a:lnTo>
                      <a:pt x="2129" y="536"/>
                    </a:lnTo>
                    <a:lnTo>
                      <a:pt x="2132" y="537"/>
                    </a:lnTo>
                    <a:close/>
                    <a:moveTo>
                      <a:pt x="2150" y="456"/>
                    </a:moveTo>
                    <a:lnTo>
                      <a:pt x="2160" y="406"/>
                    </a:lnTo>
                    <a:lnTo>
                      <a:pt x="2157" y="405"/>
                    </a:lnTo>
                    <a:lnTo>
                      <a:pt x="2147" y="456"/>
                    </a:lnTo>
                    <a:lnTo>
                      <a:pt x="2150" y="456"/>
                    </a:lnTo>
                    <a:close/>
                    <a:moveTo>
                      <a:pt x="2166" y="375"/>
                    </a:moveTo>
                    <a:lnTo>
                      <a:pt x="2176" y="325"/>
                    </a:lnTo>
                    <a:lnTo>
                      <a:pt x="2173" y="324"/>
                    </a:lnTo>
                    <a:lnTo>
                      <a:pt x="2163" y="375"/>
                    </a:lnTo>
                    <a:lnTo>
                      <a:pt x="2166" y="375"/>
                    </a:lnTo>
                    <a:close/>
                    <a:moveTo>
                      <a:pt x="2183" y="295"/>
                    </a:moveTo>
                    <a:lnTo>
                      <a:pt x="2193" y="244"/>
                    </a:lnTo>
                    <a:lnTo>
                      <a:pt x="2189" y="243"/>
                    </a:lnTo>
                    <a:lnTo>
                      <a:pt x="2179" y="294"/>
                    </a:lnTo>
                    <a:lnTo>
                      <a:pt x="2183" y="295"/>
                    </a:lnTo>
                    <a:close/>
                    <a:moveTo>
                      <a:pt x="2198" y="214"/>
                    </a:moveTo>
                    <a:lnTo>
                      <a:pt x="2208" y="163"/>
                    </a:lnTo>
                    <a:lnTo>
                      <a:pt x="2204" y="162"/>
                    </a:lnTo>
                    <a:lnTo>
                      <a:pt x="2195" y="213"/>
                    </a:lnTo>
                    <a:lnTo>
                      <a:pt x="2198" y="214"/>
                    </a:lnTo>
                    <a:close/>
                    <a:moveTo>
                      <a:pt x="2213" y="132"/>
                    </a:moveTo>
                    <a:lnTo>
                      <a:pt x="2223" y="82"/>
                    </a:lnTo>
                    <a:lnTo>
                      <a:pt x="2219" y="81"/>
                    </a:lnTo>
                    <a:lnTo>
                      <a:pt x="2210" y="132"/>
                    </a:lnTo>
                    <a:lnTo>
                      <a:pt x="2213" y="132"/>
                    </a:lnTo>
                    <a:close/>
                    <a:moveTo>
                      <a:pt x="2228" y="51"/>
                    </a:moveTo>
                    <a:lnTo>
                      <a:pt x="2237" y="1"/>
                    </a:lnTo>
                    <a:lnTo>
                      <a:pt x="2234" y="0"/>
                    </a:lnTo>
                    <a:lnTo>
                      <a:pt x="2225" y="51"/>
                    </a:lnTo>
                    <a:lnTo>
                      <a:pt x="2228" y="51"/>
                    </a:lnTo>
                    <a:close/>
                    <a:moveTo>
                      <a:pt x="3" y="1319"/>
                    </a:moveTo>
                    <a:lnTo>
                      <a:pt x="19" y="1270"/>
                    </a:lnTo>
                    <a:lnTo>
                      <a:pt x="15" y="1269"/>
                    </a:lnTo>
                    <a:lnTo>
                      <a:pt x="0" y="1318"/>
                    </a:lnTo>
                    <a:lnTo>
                      <a:pt x="3" y="1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6" name="Freeform 109">
                <a:extLst>
                  <a:ext uri="{FF2B5EF4-FFF2-40B4-BE49-F238E27FC236}">
                    <a16:creationId xmlns:a16="http://schemas.microsoft.com/office/drawing/2014/main" id="{A4750D4B-DF73-1B7D-2552-4A00486E7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" y="1727"/>
                <a:ext cx="2238" cy="945"/>
              </a:xfrm>
              <a:custGeom>
                <a:avLst/>
                <a:gdLst>
                  <a:gd name="T0" fmla="*/ 58 w 2238"/>
                  <a:gd name="T1" fmla="*/ 807 h 945"/>
                  <a:gd name="T2" fmla="*/ 81 w 2238"/>
                  <a:gd name="T3" fmla="*/ 773 h 945"/>
                  <a:gd name="T4" fmla="*/ 111 w 2238"/>
                  <a:gd name="T5" fmla="*/ 713 h 945"/>
                  <a:gd name="T6" fmla="*/ 122 w 2238"/>
                  <a:gd name="T7" fmla="*/ 702 h 945"/>
                  <a:gd name="T8" fmla="*/ 181 w 2238"/>
                  <a:gd name="T9" fmla="*/ 608 h 945"/>
                  <a:gd name="T10" fmla="*/ 202 w 2238"/>
                  <a:gd name="T11" fmla="*/ 576 h 945"/>
                  <a:gd name="T12" fmla="*/ 224 w 2238"/>
                  <a:gd name="T13" fmla="*/ 548 h 945"/>
                  <a:gd name="T14" fmla="*/ 270 w 2238"/>
                  <a:gd name="T15" fmla="*/ 505 h 945"/>
                  <a:gd name="T16" fmla="*/ 270 w 2238"/>
                  <a:gd name="T17" fmla="*/ 505 h 945"/>
                  <a:gd name="T18" fmla="*/ 359 w 2238"/>
                  <a:gd name="T19" fmla="*/ 453 h 945"/>
                  <a:gd name="T20" fmla="*/ 403 w 2238"/>
                  <a:gd name="T21" fmla="*/ 444 h 945"/>
                  <a:gd name="T22" fmla="*/ 449 w 2238"/>
                  <a:gd name="T23" fmla="*/ 453 h 945"/>
                  <a:gd name="T24" fmla="*/ 493 w 2238"/>
                  <a:gd name="T25" fmla="*/ 478 h 945"/>
                  <a:gd name="T26" fmla="*/ 539 w 2238"/>
                  <a:gd name="T27" fmla="*/ 512 h 945"/>
                  <a:gd name="T28" fmla="*/ 560 w 2238"/>
                  <a:gd name="T29" fmla="*/ 527 h 945"/>
                  <a:gd name="T30" fmla="*/ 641 w 2238"/>
                  <a:gd name="T31" fmla="*/ 620 h 945"/>
                  <a:gd name="T32" fmla="*/ 651 w 2238"/>
                  <a:gd name="T33" fmla="*/ 632 h 945"/>
                  <a:gd name="T34" fmla="*/ 709 w 2238"/>
                  <a:gd name="T35" fmla="*/ 705 h 945"/>
                  <a:gd name="T36" fmla="*/ 754 w 2238"/>
                  <a:gd name="T37" fmla="*/ 761 h 945"/>
                  <a:gd name="T38" fmla="*/ 800 w 2238"/>
                  <a:gd name="T39" fmla="*/ 810 h 945"/>
                  <a:gd name="T40" fmla="*/ 850 w 2238"/>
                  <a:gd name="T41" fmla="*/ 866 h 945"/>
                  <a:gd name="T42" fmla="*/ 867 w 2238"/>
                  <a:gd name="T43" fmla="*/ 881 h 945"/>
                  <a:gd name="T44" fmla="*/ 924 w 2238"/>
                  <a:gd name="T45" fmla="*/ 917 h 945"/>
                  <a:gd name="T46" fmla="*/ 945 w 2238"/>
                  <a:gd name="T47" fmla="*/ 932 h 945"/>
                  <a:gd name="T48" fmla="*/ 985 w 2238"/>
                  <a:gd name="T49" fmla="*/ 945 h 945"/>
                  <a:gd name="T50" fmla="*/ 1026 w 2238"/>
                  <a:gd name="T51" fmla="*/ 945 h 945"/>
                  <a:gd name="T52" fmla="*/ 1074 w 2238"/>
                  <a:gd name="T53" fmla="*/ 929 h 945"/>
                  <a:gd name="T54" fmla="*/ 1094 w 2238"/>
                  <a:gd name="T55" fmla="*/ 920 h 945"/>
                  <a:gd name="T56" fmla="*/ 1114 w 2238"/>
                  <a:gd name="T57" fmla="*/ 904 h 945"/>
                  <a:gd name="T58" fmla="*/ 1163 w 2238"/>
                  <a:gd name="T59" fmla="*/ 861 h 945"/>
                  <a:gd name="T60" fmla="*/ 1218 w 2238"/>
                  <a:gd name="T61" fmla="*/ 798 h 945"/>
                  <a:gd name="T62" fmla="*/ 1259 w 2238"/>
                  <a:gd name="T63" fmla="*/ 738 h 945"/>
                  <a:gd name="T64" fmla="*/ 1273 w 2238"/>
                  <a:gd name="T65" fmla="*/ 716 h 945"/>
                  <a:gd name="T66" fmla="*/ 1312 w 2238"/>
                  <a:gd name="T67" fmla="*/ 644 h 945"/>
                  <a:gd name="T68" fmla="*/ 1355 w 2238"/>
                  <a:gd name="T69" fmla="*/ 573 h 945"/>
                  <a:gd name="T70" fmla="*/ 1381 w 2238"/>
                  <a:gd name="T71" fmla="*/ 523 h 945"/>
                  <a:gd name="T72" fmla="*/ 1417 w 2238"/>
                  <a:gd name="T73" fmla="*/ 449 h 945"/>
                  <a:gd name="T74" fmla="*/ 1459 w 2238"/>
                  <a:gd name="T75" fmla="*/ 378 h 945"/>
                  <a:gd name="T76" fmla="*/ 1476 w 2238"/>
                  <a:gd name="T77" fmla="*/ 340 h 945"/>
                  <a:gd name="T78" fmla="*/ 1523 w 2238"/>
                  <a:gd name="T79" fmla="*/ 263 h 945"/>
                  <a:gd name="T80" fmla="*/ 1538 w 2238"/>
                  <a:gd name="T81" fmla="*/ 233 h 945"/>
                  <a:gd name="T82" fmla="*/ 1586 w 2238"/>
                  <a:gd name="T83" fmla="*/ 166 h 945"/>
                  <a:gd name="T84" fmla="*/ 1627 w 2238"/>
                  <a:gd name="T85" fmla="*/ 113 h 945"/>
                  <a:gd name="T86" fmla="*/ 1634 w 2238"/>
                  <a:gd name="T87" fmla="*/ 99 h 945"/>
                  <a:gd name="T88" fmla="*/ 1655 w 2238"/>
                  <a:gd name="T89" fmla="*/ 75 h 945"/>
                  <a:gd name="T90" fmla="*/ 1700 w 2238"/>
                  <a:gd name="T91" fmla="*/ 36 h 945"/>
                  <a:gd name="T92" fmla="*/ 1752 w 2238"/>
                  <a:gd name="T93" fmla="*/ 9 h 945"/>
                  <a:gd name="T94" fmla="*/ 1768 w 2238"/>
                  <a:gd name="T95" fmla="*/ 9 h 945"/>
                  <a:gd name="T96" fmla="*/ 1849 w 2238"/>
                  <a:gd name="T97" fmla="*/ 8 h 945"/>
                  <a:gd name="T98" fmla="*/ 1880 w 2238"/>
                  <a:gd name="T99" fmla="*/ 20 h 945"/>
                  <a:gd name="T100" fmla="*/ 1925 w 2238"/>
                  <a:gd name="T101" fmla="*/ 48 h 945"/>
                  <a:gd name="T102" fmla="*/ 1973 w 2238"/>
                  <a:gd name="T103" fmla="*/ 90 h 945"/>
                  <a:gd name="T104" fmla="*/ 1981 w 2238"/>
                  <a:gd name="T105" fmla="*/ 104 h 945"/>
                  <a:gd name="T106" fmla="*/ 2043 w 2238"/>
                  <a:gd name="T107" fmla="*/ 173 h 945"/>
                  <a:gd name="T108" fmla="*/ 2056 w 2238"/>
                  <a:gd name="T109" fmla="*/ 183 h 945"/>
                  <a:gd name="T110" fmla="*/ 2133 w 2238"/>
                  <a:gd name="T111" fmla="*/ 279 h 945"/>
                  <a:gd name="T112" fmla="*/ 2140 w 2238"/>
                  <a:gd name="T113" fmla="*/ 293 h 945"/>
                  <a:gd name="T114" fmla="*/ 2195 w 2238"/>
                  <a:gd name="T115" fmla="*/ 355 h 945"/>
                  <a:gd name="T116" fmla="*/ 19 w 2238"/>
                  <a:gd name="T117" fmla="*/ 88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38" h="945">
                    <a:moveTo>
                      <a:pt x="29" y="868"/>
                    </a:moveTo>
                    <a:lnTo>
                      <a:pt x="34" y="859"/>
                    </a:lnTo>
                    <a:lnTo>
                      <a:pt x="31" y="857"/>
                    </a:lnTo>
                    <a:lnTo>
                      <a:pt x="26" y="867"/>
                    </a:lnTo>
                    <a:lnTo>
                      <a:pt x="29" y="868"/>
                    </a:lnTo>
                    <a:close/>
                    <a:moveTo>
                      <a:pt x="41" y="845"/>
                    </a:moveTo>
                    <a:lnTo>
                      <a:pt x="47" y="834"/>
                    </a:lnTo>
                    <a:lnTo>
                      <a:pt x="61" y="809"/>
                    </a:lnTo>
                    <a:lnTo>
                      <a:pt x="58" y="807"/>
                    </a:lnTo>
                    <a:lnTo>
                      <a:pt x="45" y="832"/>
                    </a:lnTo>
                    <a:lnTo>
                      <a:pt x="38" y="844"/>
                    </a:lnTo>
                    <a:lnTo>
                      <a:pt x="41" y="845"/>
                    </a:lnTo>
                    <a:close/>
                    <a:moveTo>
                      <a:pt x="68" y="796"/>
                    </a:moveTo>
                    <a:lnTo>
                      <a:pt x="74" y="786"/>
                    </a:lnTo>
                    <a:lnTo>
                      <a:pt x="70" y="785"/>
                    </a:lnTo>
                    <a:lnTo>
                      <a:pt x="66" y="794"/>
                    </a:lnTo>
                    <a:lnTo>
                      <a:pt x="68" y="796"/>
                    </a:lnTo>
                    <a:close/>
                    <a:moveTo>
                      <a:pt x="81" y="773"/>
                    </a:moveTo>
                    <a:lnTo>
                      <a:pt x="92" y="752"/>
                    </a:lnTo>
                    <a:lnTo>
                      <a:pt x="101" y="737"/>
                    </a:lnTo>
                    <a:lnTo>
                      <a:pt x="98" y="736"/>
                    </a:lnTo>
                    <a:lnTo>
                      <a:pt x="89" y="751"/>
                    </a:lnTo>
                    <a:lnTo>
                      <a:pt x="78" y="771"/>
                    </a:lnTo>
                    <a:lnTo>
                      <a:pt x="81" y="773"/>
                    </a:lnTo>
                    <a:close/>
                    <a:moveTo>
                      <a:pt x="109" y="724"/>
                    </a:moveTo>
                    <a:lnTo>
                      <a:pt x="114" y="715"/>
                    </a:lnTo>
                    <a:lnTo>
                      <a:pt x="111" y="713"/>
                    </a:lnTo>
                    <a:lnTo>
                      <a:pt x="106" y="722"/>
                    </a:lnTo>
                    <a:lnTo>
                      <a:pt x="109" y="724"/>
                    </a:lnTo>
                    <a:close/>
                    <a:moveTo>
                      <a:pt x="122" y="702"/>
                    </a:moveTo>
                    <a:lnTo>
                      <a:pt x="137" y="676"/>
                    </a:lnTo>
                    <a:lnTo>
                      <a:pt x="143" y="666"/>
                    </a:lnTo>
                    <a:lnTo>
                      <a:pt x="141" y="665"/>
                    </a:lnTo>
                    <a:lnTo>
                      <a:pt x="134" y="674"/>
                    </a:lnTo>
                    <a:lnTo>
                      <a:pt x="119" y="700"/>
                    </a:lnTo>
                    <a:lnTo>
                      <a:pt x="122" y="702"/>
                    </a:lnTo>
                    <a:close/>
                    <a:moveTo>
                      <a:pt x="152" y="653"/>
                    </a:moveTo>
                    <a:lnTo>
                      <a:pt x="158" y="645"/>
                    </a:lnTo>
                    <a:lnTo>
                      <a:pt x="155" y="643"/>
                    </a:lnTo>
                    <a:lnTo>
                      <a:pt x="149" y="652"/>
                    </a:lnTo>
                    <a:lnTo>
                      <a:pt x="152" y="653"/>
                    </a:lnTo>
                    <a:close/>
                    <a:moveTo>
                      <a:pt x="166" y="632"/>
                    </a:moveTo>
                    <a:lnTo>
                      <a:pt x="181" y="608"/>
                    </a:lnTo>
                    <a:lnTo>
                      <a:pt x="180" y="607"/>
                    </a:lnTo>
                    <a:lnTo>
                      <a:pt x="181" y="608"/>
                    </a:lnTo>
                    <a:lnTo>
                      <a:pt x="189" y="598"/>
                    </a:lnTo>
                    <a:lnTo>
                      <a:pt x="187" y="596"/>
                    </a:lnTo>
                    <a:lnTo>
                      <a:pt x="179" y="606"/>
                    </a:lnTo>
                    <a:lnTo>
                      <a:pt x="179" y="606"/>
                    </a:lnTo>
                    <a:lnTo>
                      <a:pt x="163" y="630"/>
                    </a:lnTo>
                    <a:lnTo>
                      <a:pt x="166" y="632"/>
                    </a:lnTo>
                    <a:close/>
                    <a:moveTo>
                      <a:pt x="199" y="586"/>
                    </a:moveTo>
                    <a:lnTo>
                      <a:pt x="205" y="578"/>
                    </a:lnTo>
                    <a:lnTo>
                      <a:pt x="202" y="576"/>
                    </a:lnTo>
                    <a:lnTo>
                      <a:pt x="196" y="584"/>
                    </a:lnTo>
                    <a:lnTo>
                      <a:pt x="199" y="586"/>
                    </a:lnTo>
                    <a:close/>
                    <a:moveTo>
                      <a:pt x="215" y="565"/>
                    </a:moveTo>
                    <a:lnTo>
                      <a:pt x="226" y="550"/>
                    </a:lnTo>
                    <a:lnTo>
                      <a:pt x="225" y="549"/>
                    </a:lnTo>
                    <a:lnTo>
                      <a:pt x="226" y="550"/>
                    </a:lnTo>
                    <a:lnTo>
                      <a:pt x="241" y="534"/>
                    </a:lnTo>
                    <a:lnTo>
                      <a:pt x="239" y="532"/>
                    </a:lnTo>
                    <a:lnTo>
                      <a:pt x="224" y="548"/>
                    </a:lnTo>
                    <a:lnTo>
                      <a:pt x="224" y="548"/>
                    </a:lnTo>
                    <a:lnTo>
                      <a:pt x="212" y="563"/>
                    </a:lnTo>
                    <a:lnTo>
                      <a:pt x="215" y="565"/>
                    </a:lnTo>
                    <a:close/>
                    <a:moveTo>
                      <a:pt x="252" y="524"/>
                    </a:moveTo>
                    <a:lnTo>
                      <a:pt x="259" y="516"/>
                    </a:lnTo>
                    <a:lnTo>
                      <a:pt x="257" y="514"/>
                    </a:lnTo>
                    <a:lnTo>
                      <a:pt x="250" y="521"/>
                    </a:lnTo>
                    <a:lnTo>
                      <a:pt x="252" y="524"/>
                    </a:lnTo>
                    <a:close/>
                    <a:moveTo>
                      <a:pt x="270" y="505"/>
                    </a:moveTo>
                    <a:lnTo>
                      <a:pt x="271" y="504"/>
                    </a:lnTo>
                    <a:lnTo>
                      <a:pt x="270" y="503"/>
                    </a:lnTo>
                    <a:lnTo>
                      <a:pt x="271" y="504"/>
                    </a:lnTo>
                    <a:lnTo>
                      <a:pt x="303" y="481"/>
                    </a:lnTo>
                    <a:lnTo>
                      <a:pt x="301" y="478"/>
                    </a:lnTo>
                    <a:lnTo>
                      <a:pt x="269" y="502"/>
                    </a:lnTo>
                    <a:lnTo>
                      <a:pt x="268" y="502"/>
                    </a:lnTo>
                    <a:lnTo>
                      <a:pt x="268" y="503"/>
                    </a:lnTo>
                    <a:lnTo>
                      <a:pt x="270" y="505"/>
                    </a:lnTo>
                    <a:close/>
                    <a:moveTo>
                      <a:pt x="315" y="472"/>
                    </a:moveTo>
                    <a:lnTo>
                      <a:pt x="324" y="467"/>
                    </a:lnTo>
                    <a:lnTo>
                      <a:pt x="323" y="464"/>
                    </a:lnTo>
                    <a:lnTo>
                      <a:pt x="314" y="468"/>
                    </a:lnTo>
                    <a:lnTo>
                      <a:pt x="315" y="472"/>
                    </a:lnTo>
                    <a:close/>
                    <a:moveTo>
                      <a:pt x="339" y="461"/>
                    </a:moveTo>
                    <a:lnTo>
                      <a:pt x="360" y="452"/>
                    </a:lnTo>
                    <a:lnTo>
                      <a:pt x="359" y="451"/>
                    </a:lnTo>
                    <a:lnTo>
                      <a:pt x="359" y="453"/>
                    </a:lnTo>
                    <a:lnTo>
                      <a:pt x="378" y="450"/>
                    </a:lnTo>
                    <a:lnTo>
                      <a:pt x="377" y="447"/>
                    </a:lnTo>
                    <a:lnTo>
                      <a:pt x="359" y="449"/>
                    </a:lnTo>
                    <a:lnTo>
                      <a:pt x="358" y="449"/>
                    </a:lnTo>
                    <a:lnTo>
                      <a:pt x="337" y="458"/>
                    </a:lnTo>
                    <a:lnTo>
                      <a:pt x="339" y="461"/>
                    </a:lnTo>
                    <a:close/>
                    <a:moveTo>
                      <a:pt x="393" y="449"/>
                    </a:moveTo>
                    <a:lnTo>
                      <a:pt x="403" y="447"/>
                    </a:lnTo>
                    <a:lnTo>
                      <a:pt x="403" y="444"/>
                    </a:lnTo>
                    <a:lnTo>
                      <a:pt x="392" y="445"/>
                    </a:lnTo>
                    <a:lnTo>
                      <a:pt x="393" y="449"/>
                    </a:lnTo>
                    <a:close/>
                    <a:moveTo>
                      <a:pt x="418" y="450"/>
                    </a:moveTo>
                    <a:lnTo>
                      <a:pt x="448" y="456"/>
                    </a:lnTo>
                    <a:lnTo>
                      <a:pt x="448" y="455"/>
                    </a:lnTo>
                    <a:lnTo>
                      <a:pt x="448" y="456"/>
                    </a:lnTo>
                    <a:lnTo>
                      <a:pt x="457" y="460"/>
                    </a:lnTo>
                    <a:lnTo>
                      <a:pt x="458" y="457"/>
                    </a:lnTo>
                    <a:lnTo>
                      <a:pt x="449" y="453"/>
                    </a:lnTo>
                    <a:lnTo>
                      <a:pt x="449" y="453"/>
                    </a:lnTo>
                    <a:lnTo>
                      <a:pt x="418" y="447"/>
                    </a:lnTo>
                    <a:lnTo>
                      <a:pt x="418" y="450"/>
                    </a:lnTo>
                    <a:close/>
                    <a:moveTo>
                      <a:pt x="471" y="467"/>
                    </a:moveTo>
                    <a:lnTo>
                      <a:pt x="480" y="472"/>
                    </a:lnTo>
                    <a:lnTo>
                      <a:pt x="482" y="468"/>
                    </a:lnTo>
                    <a:lnTo>
                      <a:pt x="472" y="464"/>
                    </a:lnTo>
                    <a:lnTo>
                      <a:pt x="471" y="467"/>
                    </a:lnTo>
                    <a:close/>
                    <a:moveTo>
                      <a:pt x="493" y="478"/>
                    </a:moveTo>
                    <a:lnTo>
                      <a:pt x="527" y="503"/>
                    </a:lnTo>
                    <a:lnTo>
                      <a:pt x="529" y="500"/>
                    </a:lnTo>
                    <a:lnTo>
                      <a:pt x="496" y="475"/>
                    </a:lnTo>
                    <a:lnTo>
                      <a:pt x="493" y="478"/>
                    </a:lnTo>
                    <a:close/>
                    <a:moveTo>
                      <a:pt x="539" y="512"/>
                    </a:moveTo>
                    <a:lnTo>
                      <a:pt x="546" y="519"/>
                    </a:lnTo>
                    <a:lnTo>
                      <a:pt x="549" y="517"/>
                    </a:lnTo>
                    <a:lnTo>
                      <a:pt x="541" y="510"/>
                    </a:lnTo>
                    <a:lnTo>
                      <a:pt x="539" y="512"/>
                    </a:lnTo>
                    <a:close/>
                    <a:moveTo>
                      <a:pt x="558" y="530"/>
                    </a:moveTo>
                    <a:lnTo>
                      <a:pt x="581" y="553"/>
                    </a:lnTo>
                    <a:lnTo>
                      <a:pt x="583" y="551"/>
                    </a:lnTo>
                    <a:lnTo>
                      <a:pt x="581" y="553"/>
                    </a:lnTo>
                    <a:lnTo>
                      <a:pt x="587" y="559"/>
                    </a:lnTo>
                    <a:lnTo>
                      <a:pt x="589" y="556"/>
                    </a:lnTo>
                    <a:lnTo>
                      <a:pt x="584" y="550"/>
                    </a:lnTo>
                    <a:lnTo>
                      <a:pt x="584" y="550"/>
                    </a:lnTo>
                    <a:lnTo>
                      <a:pt x="560" y="527"/>
                    </a:lnTo>
                    <a:lnTo>
                      <a:pt x="558" y="530"/>
                    </a:lnTo>
                    <a:close/>
                    <a:moveTo>
                      <a:pt x="597" y="570"/>
                    </a:moveTo>
                    <a:lnTo>
                      <a:pt x="604" y="578"/>
                    </a:lnTo>
                    <a:lnTo>
                      <a:pt x="607" y="575"/>
                    </a:lnTo>
                    <a:lnTo>
                      <a:pt x="600" y="568"/>
                    </a:lnTo>
                    <a:lnTo>
                      <a:pt x="597" y="570"/>
                    </a:lnTo>
                    <a:close/>
                    <a:moveTo>
                      <a:pt x="615" y="589"/>
                    </a:moveTo>
                    <a:lnTo>
                      <a:pt x="626" y="602"/>
                    </a:lnTo>
                    <a:lnTo>
                      <a:pt x="641" y="620"/>
                    </a:lnTo>
                    <a:lnTo>
                      <a:pt x="644" y="618"/>
                    </a:lnTo>
                    <a:lnTo>
                      <a:pt x="629" y="600"/>
                    </a:lnTo>
                    <a:lnTo>
                      <a:pt x="617" y="587"/>
                    </a:lnTo>
                    <a:lnTo>
                      <a:pt x="615" y="589"/>
                    </a:lnTo>
                    <a:close/>
                    <a:moveTo>
                      <a:pt x="651" y="632"/>
                    </a:moveTo>
                    <a:lnTo>
                      <a:pt x="658" y="640"/>
                    </a:lnTo>
                    <a:lnTo>
                      <a:pt x="660" y="638"/>
                    </a:lnTo>
                    <a:lnTo>
                      <a:pt x="653" y="630"/>
                    </a:lnTo>
                    <a:lnTo>
                      <a:pt x="651" y="632"/>
                    </a:lnTo>
                    <a:close/>
                    <a:moveTo>
                      <a:pt x="667" y="652"/>
                    </a:moveTo>
                    <a:lnTo>
                      <a:pt x="671" y="657"/>
                    </a:lnTo>
                    <a:lnTo>
                      <a:pt x="693" y="685"/>
                    </a:lnTo>
                    <a:lnTo>
                      <a:pt x="696" y="682"/>
                    </a:lnTo>
                    <a:lnTo>
                      <a:pt x="673" y="654"/>
                    </a:lnTo>
                    <a:lnTo>
                      <a:pt x="670" y="650"/>
                    </a:lnTo>
                    <a:lnTo>
                      <a:pt x="667" y="652"/>
                    </a:lnTo>
                    <a:close/>
                    <a:moveTo>
                      <a:pt x="703" y="697"/>
                    </a:moveTo>
                    <a:lnTo>
                      <a:pt x="709" y="705"/>
                    </a:lnTo>
                    <a:lnTo>
                      <a:pt x="712" y="703"/>
                    </a:lnTo>
                    <a:lnTo>
                      <a:pt x="705" y="695"/>
                    </a:lnTo>
                    <a:lnTo>
                      <a:pt x="703" y="697"/>
                    </a:lnTo>
                    <a:close/>
                    <a:moveTo>
                      <a:pt x="719" y="717"/>
                    </a:moveTo>
                    <a:lnTo>
                      <a:pt x="745" y="749"/>
                    </a:lnTo>
                    <a:lnTo>
                      <a:pt x="747" y="747"/>
                    </a:lnTo>
                    <a:lnTo>
                      <a:pt x="721" y="715"/>
                    </a:lnTo>
                    <a:lnTo>
                      <a:pt x="719" y="717"/>
                    </a:lnTo>
                    <a:close/>
                    <a:moveTo>
                      <a:pt x="754" y="761"/>
                    </a:moveTo>
                    <a:lnTo>
                      <a:pt x="760" y="768"/>
                    </a:lnTo>
                    <a:lnTo>
                      <a:pt x="761" y="769"/>
                    </a:lnTo>
                    <a:lnTo>
                      <a:pt x="763" y="767"/>
                    </a:lnTo>
                    <a:lnTo>
                      <a:pt x="763" y="766"/>
                    </a:lnTo>
                    <a:lnTo>
                      <a:pt x="757" y="759"/>
                    </a:lnTo>
                    <a:lnTo>
                      <a:pt x="754" y="761"/>
                    </a:lnTo>
                    <a:close/>
                    <a:moveTo>
                      <a:pt x="771" y="781"/>
                    </a:moveTo>
                    <a:lnTo>
                      <a:pt x="798" y="812"/>
                    </a:lnTo>
                    <a:lnTo>
                      <a:pt x="800" y="810"/>
                    </a:lnTo>
                    <a:lnTo>
                      <a:pt x="773" y="779"/>
                    </a:lnTo>
                    <a:lnTo>
                      <a:pt x="771" y="781"/>
                    </a:lnTo>
                    <a:close/>
                    <a:moveTo>
                      <a:pt x="808" y="823"/>
                    </a:moveTo>
                    <a:lnTo>
                      <a:pt x="815" y="831"/>
                    </a:lnTo>
                    <a:lnTo>
                      <a:pt x="818" y="829"/>
                    </a:lnTo>
                    <a:lnTo>
                      <a:pt x="810" y="821"/>
                    </a:lnTo>
                    <a:lnTo>
                      <a:pt x="808" y="823"/>
                    </a:lnTo>
                    <a:close/>
                    <a:moveTo>
                      <a:pt x="826" y="842"/>
                    </a:moveTo>
                    <a:lnTo>
                      <a:pt x="850" y="866"/>
                    </a:lnTo>
                    <a:lnTo>
                      <a:pt x="850" y="866"/>
                    </a:lnTo>
                    <a:lnTo>
                      <a:pt x="855" y="871"/>
                    </a:lnTo>
                    <a:lnTo>
                      <a:pt x="858" y="869"/>
                    </a:lnTo>
                    <a:lnTo>
                      <a:pt x="852" y="864"/>
                    </a:lnTo>
                    <a:lnTo>
                      <a:pt x="851" y="865"/>
                    </a:lnTo>
                    <a:lnTo>
                      <a:pt x="852" y="864"/>
                    </a:lnTo>
                    <a:lnTo>
                      <a:pt x="828" y="840"/>
                    </a:lnTo>
                    <a:lnTo>
                      <a:pt x="826" y="842"/>
                    </a:lnTo>
                    <a:close/>
                    <a:moveTo>
                      <a:pt x="867" y="881"/>
                    </a:moveTo>
                    <a:lnTo>
                      <a:pt x="875" y="888"/>
                    </a:lnTo>
                    <a:lnTo>
                      <a:pt x="878" y="885"/>
                    </a:lnTo>
                    <a:lnTo>
                      <a:pt x="870" y="878"/>
                    </a:lnTo>
                    <a:lnTo>
                      <a:pt x="867" y="881"/>
                    </a:lnTo>
                    <a:close/>
                    <a:moveTo>
                      <a:pt x="887" y="897"/>
                    </a:moveTo>
                    <a:lnTo>
                      <a:pt x="895" y="903"/>
                    </a:lnTo>
                    <a:lnTo>
                      <a:pt x="895" y="904"/>
                    </a:lnTo>
                    <a:lnTo>
                      <a:pt x="922" y="920"/>
                    </a:lnTo>
                    <a:lnTo>
                      <a:pt x="924" y="917"/>
                    </a:lnTo>
                    <a:lnTo>
                      <a:pt x="897" y="901"/>
                    </a:lnTo>
                    <a:lnTo>
                      <a:pt x="896" y="902"/>
                    </a:lnTo>
                    <a:lnTo>
                      <a:pt x="897" y="901"/>
                    </a:lnTo>
                    <a:lnTo>
                      <a:pt x="889" y="895"/>
                    </a:lnTo>
                    <a:lnTo>
                      <a:pt x="887" y="897"/>
                    </a:lnTo>
                    <a:close/>
                    <a:moveTo>
                      <a:pt x="935" y="928"/>
                    </a:moveTo>
                    <a:lnTo>
                      <a:pt x="939" y="930"/>
                    </a:lnTo>
                    <a:lnTo>
                      <a:pt x="940" y="930"/>
                    </a:lnTo>
                    <a:lnTo>
                      <a:pt x="945" y="932"/>
                    </a:lnTo>
                    <a:lnTo>
                      <a:pt x="946" y="929"/>
                    </a:lnTo>
                    <a:lnTo>
                      <a:pt x="941" y="927"/>
                    </a:lnTo>
                    <a:lnTo>
                      <a:pt x="940" y="929"/>
                    </a:lnTo>
                    <a:lnTo>
                      <a:pt x="941" y="927"/>
                    </a:lnTo>
                    <a:lnTo>
                      <a:pt x="937" y="925"/>
                    </a:lnTo>
                    <a:lnTo>
                      <a:pt x="935" y="928"/>
                    </a:lnTo>
                    <a:close/>
                    <a:moveTo>
                      <a:pt x="960" y="937"/>
                    </a:moveTo>
                    <a:lnTo>
                      <a:pt x="984" y="944"/>
                    </a:lnTo>
                    <a:lnTo>
                      <a:pt x="985" y="945"/>
                    </a:lnTo>
                    <a:lnTo>
                      <a:pt x="1000" y="945"/>
                    </a:lnTo>
                    <a:lnTo>
                      <a:pt x="1000" y="941"/>
                    </a:lnTo>
                    <a:lnTo>
                      <a:pt x="985" y="941"/>
                    </a:lnTo>
                    <a:lnTo>
                      <a:pt x="985" y="943"/>
                    </a:lnTo>
                    <a:lnTo>
                      <a:pt x="985" y="941"/>
                    </a:lnTo>
                    <a:lnTo>
                      <a:pt x="961" y="933"/>
                    </a:lnTo>
                    <a:lnTo>
                      <a:pt x="960" y="937"/>
                    </a:lnTo>
                    <a:close/>
                    <a:moveTo>
                      <a:pt x="1016" y="945"/>
                    </a:moveTo>
                    <a:lnTo>
                      <a:pt x="1026" y="945"/>
                    </a:lnTo>
                    <a:lnTo>
                      <a:pt x="1026" y="942"/>
                    </a:lnTo>
                    <a:lnTo>
                      <a:pt x="1016" y="942"/>
                    </a:lnTo>
                    <a:lnTo>
                      <a:pt x="1016" y="945"/>
                    </a:lnTo>
                    <a:close/>
                    <a:moveTo>
                      <a:pt x="1041" y="942"/>
                    </a:moveTo>
                    <a:lnTo>
                      <a:pt x="1075" y="932"/>
                    </a:lnTo>
                    <a:lnTo>
                      <a:pt x="1075" y="932"/>
                    </a:lnTo>
                    <a:lnTo>
                      <a:pt x="1081" y="929"/>
                    </a:lnTo>
                    <a:lnTo>
                      <a:pt x="1079" y="926"/>
                    </a:lnTo>
                    <a:lnTo>
                      <a:pt x="1074" y="929"/>
                    </a:lnTo>
                    <a:lnTo>
                      <a:pt x="1075" y="930"/>
                    </a:lnTo>
                    <a:lnTo>
                      <a:pt x="1074" y="929"/>
                    </a:lnTo>
                    <a:lnTo>
                      <a:pt x="1041" y="939"/>
                    </a:lnTo>
                    <a:lnTo>
                      <a:pt x="1041" y="942"/>
                    </a:lnTo>
                    <a:close/>
                    <a:moveTo>
                      <a:pt x="1094" y="920"/>
                    </a:moveTo>
                    <a:lnTo>
                      <a:pt x="1103" y="915"/>
                    </a:lnTo>
                    <a:lnTo>
                      <a:pt x="1101" y="912"/>
                    </a:lnTo>
                    <a:lnTo>
                      <a:pt x="1092" y="918"/>
                    </a:lnTo>
                    <a:lnTo>
                      <a:pt x="1094" y="920"/>
                    </a:lnTo>
                    <a:close/>
                    <a:moveTo>
                      <a:pt x="1116" y="907"/>
                    </a:moveTo>
                    <a:lnTo>
                      <a:pt x="1120" y="904"/>
                    </a:lnTo>
                    <a:lnTo>
                      <a:pt x="1120" y="904"/>
                    </a:lnTo>
                    <a:lnTo>
                      <a:pt x="1147" y="880"/>
                    </a:lnTo>
                    <a:lnTo>
                      <a:pt x="1145" y="877"/>
                    </a:lnTo>
                    <a:lnTo>
                      <a:pt x="1118" y="902"/>
                    </a:lnTo>
                    <a:lnTo>
                      <a:pt x="1119" y="903"/>
                    </a:lnTo>
                    <a:lnTo>
                      <a:pt x="1118" y="901"/>
                    </a:lnTo>
                    <a:lnTo>
                      <a:pt x="1114" y="904"/>
                    </a:lnTo>
                    <a:lnTo>
                      <a:pt x="1116" y="907"/>
                    </a:lnTo>
                    <a:close/>
                    <a:moveTo>
                      <a:pt x="1159" y="869"/>
                    </a:moveTo>
                    <a:lnTo>
                      <a:pt x="1165" y="863"/>
                    </a:lnTo>
                    <a:lnTo>
                      <a:pt x="1165" y="863"/>
                    </a:lnTo>
                    <a:lnTo>
                      <a:pt x="1166" y="862"/>
                    </a:lnTo>
                    <a:lnTo>
                      <a:pt x="1164" y="860"/>
                    </a:lnTo>
                    <a:lnTo>
                      <a:pt x="1163" y="861"/>
                    </a:lnTo>
                    <a:lnTo>
                      <a:pt x="1164" y="862"/>
                    </a:lnTo>
                    <a:lnTo>
                      <a:pt x="1163" y="861"/>
                    </a:lnTo>
                    <a:lnTo>
                      <a:pt x="1156" y="867"/>
                    </a:lnTo>
                    <a:lnTo>
                      <a:pt x="1159" y="869"/>
                    </a:lnTo>
                    <a:close/>
                    <a:moveTo>
                      <a:pt x="1176" y="850"/>
                    </a:moveTo>
                    <a:lnTo>
                      <a:pt x="1203" y="819"/>
                    </a:lnTo>
                    <a:lnTo>
                      <a:pt x="1200" y="816"/>
                    </a:lnTo>
                    <a:lnTo>
                      <a:pt x="1173" y="848"/>
                    </a:lnTo>
                    <a:lnTo>
                      <a:pt x="1176" y="850"/>
                    </a:lnTo>
                    <a:close/>
                    <a:moveTo>
                      <a:pt x="1212" y="806"/>
                    </a:moveTo>
                    <a:lnTo>
                      <a:pt x="1218" y="798"/>
                    </a:lnTo>
                    <a:lnTo>
                      <a:pt x="1216" y="796"/>
                    </a:lnTo>
                    <a:lnTo>
                      <a:pt x="1210" y="804"/>
                    </a:lnTo>
                    <a:lnTo>
                      <a:pt x="1212" y="806"/>
                    </a:lnTo>
                    <a:close/>
                    <a:moveTo>
                      <a:pt x="1227" y="785"/>
                    </a:moveTo>
                    <a:lnTo>
                      <a:pt x="1251" y="751"/>
                    </a:lnTo>
                    <a:lnTo>
                      <a:pt x="1248" y="749"/>
                    </a:lnTo>
                    <a:lnTo>
                      <a:pt x="1224" y="783"/>
                    </a:lnTo>
                    <a:lnTo>
                      <a:pt x="1227" y="785"/>
                    </a:lnTo>
                    <a:close/>
                    <a:moveTo>
                      <a:pt x="1259" y="738"/>
                    </a:moveTo>
                    <a:lnTo>
                      <a:pt x="1265" y="729"/>
                    </a:lnTo>
                    <a:lnTo>
                      <a:pt x="1262" y="728"/>
                    </a:lnTo>
                    <a:lnTo>
                      <a:pt x="1256" y="736"/>
                    </a:lnTo>
                    <a:lnTo>
                      <a:pt x="1259" y="738"/>
                    </a:lnTo>
                    <a:close/>
                    <a:moveTo>
                      <a:pt x="1273" y="716"/>
                    </a:moveTo>
                    <a:lnTo>
                      <a:pt x="1294" y="681"/>
                    </a:lnTo>
                    <a:lnTo>
                      <a:pt x="1291" y="679"/>
                    </a:lnTo>
                    <a:lnTo>
                      <a:pt x="1270" y="715"/>
                    </a:lnTo>
                    <a:lnTo>
                      <a:pt x="1273" y="716"/>
                    </a:lnTo>
                    <a:close/>
                    <a:moveTo>
                      <a:pt x="1302" y="668"/>
                    </a:moveTo>
                    <a:lnTo>
                      <a:pt x="1307" y="659"/>
                    </a:lnTo>
                    <a:lnTo>
                      <a:pt x="1304" y="657"/>
                    </a:lnTo>
                    <a:lnTo>
                      <a:pt x="1299" y="666"/>
                    </a:lnTo>
                    <a:lnTo>
                      <a:pt x="1302" y="668"/>
                    </a:lnTo>
                    <a:close/>
                    <a:moveTo>
                      <a:pt x="1315" y="645"/>
                    </a:moveTo>
                    <a:lnTo>
                      <a:pt x="1335" y="609"/>
                    </a:lnTo>
                    <a:lnTo>
                      <a:pt x="1332" y="608"/>
                    </a:lnTo>
                    <a:lnTo>
                      <a:pt x="1312" y="644"/>
                    </a:lnTo>
                    <a:lnTo>
                      <a:pt x="1315" y="645"/>
                    </a:lnTo>
                    <a:close/>
                    <a:moveTo>
                      <a:pt x="1343" y="596"/>
                    </a:moveTo>
                    <a:lnTo>
                      <a:pt x="1344" y="593"/>
                    </a:lnTo>
                    <a:lnTo>
                      <a:pt x="1347" y="587"/>
                    </a:lnTo>
                    <a:lnTo>
                      <a:pt x="1344" y="585"/>
                    </a:lnTo>
                    <a:lnTo>
                      <a:pt x="1341" y="591"/>
                    </a:lnTo>
                    <a:lnTo>
                      <a:pt x="1340" y="594"/>
                    </a:lnTo>
                    <a:lnTo>
                      <a:pt x="1343" y="596"/>
                    </a:lnTo>
                    <a:close/>
                    <a:moveTo>
                      <a:pt x="1355" y="573"/>
                    </a:moveTo>
                    <a:lnTo>
                      <a:pt x="1374" y="537"/>
                    </a:lnTo>
                    <a:lnTo>
                      <a:pt x="1371" y="535"/>
                    </a:lnTo>
                    <a:lnTo>
                      <a:pt x="1352" y="572"/>
                    </a:lnTo>
                    <a:lnTo>
                      <a:pt x="1355" y="573"/>
                    </a:lnTo>
                    <a:close/>
                    <a:moveTo>
                      <a:pt x="1381" y="523"/>
                    </a:moveTo>
                    <a:lnTo>
                      <a:pt x="1386" y="514"/>
                    </a:lnTo>
                    <a:lnTo>
                      <a:pt x="1383" y="513"/>
                    </a:lnTo>
                    <a:lnTo>
                      <a:pt x="1379" y="522"/>
                    </a:lnTo>
                    <a:lnTo>
                      <a:pt x="1381" y="523"/>
                    </a:lnTo>
                    <a:close/>
                    <a:moveTo>
                      <a:pt x="1394" y="500"/>
                    </a:moveTo>
                    <a:lnTo>
                      <a:pt x="1413" y="464"/>
                    </a:lnTo>
                    <a:lnTo>
                      <a:pt x="1410" y="462"/>
                    </a:lnTo>
                    <a:lnTo>
                      <a:pt x="1391" y="499"/>
                    </a:lnTo>
                    <a:lnTo>
                      <a:pt x="1394" y="500"/>
                    </a:lnTo>
                    <a:close/>
                    <a:moveTo>
                      <a:pt x="1420" y="450"/>
                    </a:moveTo>
                    <a:lnTo>
                      <a:pt x="1425" y="441"/>
                    </a:lnTo>
                    <a:lnTo>
                      <a:pt x="1422" y="439"/>
                    </a:lnTo>
                    <a:lnTo>
                      <a:pt x="1417" y="449"/>
                    </a:lnTo>
                    <a:lnTo>
                      <a:pt x="1420" y="450"/>
                    </a:lnTo>
                    <a:close/>
                    <a:moveTo>
                      <a:pt x="1432" y="427"/>
                    </a:moveTo>
                    <a:lnTo>
                      <a:pt x="1434" y="424"/>
                    </a:lnTo>
                    <a:lnTo>
                      <a:pt x="1452" y="391"/>
                    </a:lnTo>
                    <a:lnTo>
                      <a:pt x="1448" y="389"/>
                    </a:lnTo>
                    <a:lnTo>
                      <a:pt x="1431" y="423"/>
                    </a:lnTo>
                    <a:lnTo>
                      <a:pt x="1429" y="426"/>
                    </a:lnTo>
                    <a:lnTo>
                      <a:pt x="1432" y="427"/>
                    </a:lnTo>
                    <a:close/>
                    <a:moveTo>
                      <a:pt x="1459" y="378"/>
                    </a:moveTo>
                    <a:lnTo>
                      <a:pt x="1464" y="369"/>
                    </a:lnTo>
                    <a:lnTo>
                      <a:pt x="1461" y="367"/>
                    </a:lnTo>
                    <a:lnTo>
                      <a:pt x="1456" y="376"/>
                    </a:lnTo>
                    <a:lnTo>
                      <a:pt x="1459" y="378"/>
                    </a:lnTo>
                    <a:close/>
                    <a:moveTo>
                      <a:pt x="1471" y="355"/>
                    </a:moveTo>
                    <a:lnTo>
                      <a:pt x="1478" y="341"/>
                    </a:lnTo>
                    <a:lnTo>
                      <a:pt x="1491" y="319"/>
                    </a:lnTo>
                    <a:lnTo>
                      <a:pt x="1488" y="317"/>
                    </a:lnTo>
                    <a:lnTo>
                      <a:pt x="1476" y="340"/>
                    </a:lnTo>
                    <a:lnTo>
                      <a:pt x="1468" y="353"/>
                    </a:lnTo>
                    <a:lnTo>
                      <a:pt x="1471" y="355"/>
                    </a:lnTo>
                    <a:close/>
                    <a:moveTo>
                      <a:pt x="1499" y="305"/>
                    </a:moveTo>
                    <a:lnTo>
                      <a:pt x="1504" y="296"/>
                    </a:lnTo>
                    <a:lnTo>
                      <a:pt x="1501" y="295"/>
                    </a:lnTo>
                    <a:lnTo>
                      <a:pt x="1496" y="304"/>
                    </a:lnTo>
                    <a:lnTo>
                      <a:pt x="1499" y="305"/>
                    </a:lnTo>
                    <a:close/>
                    <a:moveTo>
                      <a:pt x="1512" y="283"/>
                    </a:moveTo>
                    <a:lnTo>
                      <a:pt x="1523" y="263"/>
                    </a:lnTo>
                    <a:lnTo>
                      <a:pt x="1533" y="248"/>
                    </a:lnTo>
                    <a:lnTo>
                      <a:pt x="1530" y="246"/>
                    </a:lnTo>
                    <a:lnTo>
                      <a:pt x="1520" y="261"/>
                    </a:lnTo>
                    <a:lnTo>
                      <a:pt x="1509" y="281"/>
                    </a:lnTo>
                    <a:lnTo>
                      <a:pt x="1512" y="283"/>
                    </a:lnTo>
                    <a:close/>
                    <a:moveTo>
                      <a:pt x="1541" y="234"/>
                    </a:moveTo>
                    <a:lnTo>
                      <a:pt x="1546" y="226"/>
                    </a:lnTo>
                    <a:lnTo>
                      <a:pt x="1543" y="224"/>
                    </a:lnTo>
                    <a:lnTo>
                      <a:pt x="1538" y="233"/>
                    </a:lnTo>
                    <a:lnTo>
                      <a:pt x="1541" y="234"/>
                    </a:lnTo>
                    <a:close/>
                    <a:moveTo>
                      <a:pt x="1554" y="213"/>
                    </a:moveTo>
                    <a:lnTo>
                      <a:pt x="1568" y="191"/>
                    </a:lnTo>
                    <a:lnTo>
                      <a:pt x="1577" y="178"/>
                    </a:lnTo>
                    <a:lnTo>
                      <a:pt x="1574" y="176"/>
                    </a:lnTo>
                    <a:lnTo>
                      <a:pt x="1565" y="189"/>
                    </a:lnTo>
                    <a:lnTo>
                      <a:pt x="1552" y="211"/>
                    </a:lnTo>
                    <a:lnTo>
                      <a:pt x="1554" y="213"/>
                    </a:lnTo>
                    <a:close/>
                    <a:moveTo>
                      <a:pt x="1586" y="166"/>
                    </a:moveTo>
                    <a:lnTo>
                      <a:pt x="1592" y="157"/>
                    </a:lnTo>
                    <a:lnTo>
                      <a:pt x="1589" y="155"/>
                    </a:lnTo>
                    <a:lnTo>
                      <a:pt x="1583" y="164"/>
                    </a:lnTo>
                    <a:lnTo>
                      <a:pt x="1586" y="166"/>
                    </a:lnTo>
                    <a:close/>
                    <a:moveTo>
                      <a:pt x="1601" y="145"/>
                    </a:moveTo>
                    <a:lnTo>
                      <a:pt x="1612" y="128"/>
                    </a:lnTo>
                    <a:lnTo>
                      <a:pt x="1611" y="128"/>
                    </a:lnTo>
                    <a:lnTo>
                      <a:pt x="1612" y="129"/>
                    </a:lnTo>
                    <a:lnTo>
                      <a:pt x="1627" y="113"/>
                    </a:lnTo>
                    <a:lnTo>
                      <a:pt x="1624" y="110"/>
                    </a:lnTo>
                    <a:lnTo>
                      <a:pt x="1610" y="126"/>
                    </a:lnTo>
                    <a:lnTo>
                      <a:pt x="1610" y="127"/>
                    </a:lnTo>
                    <a:lnTo>
                      <a:pt x="1598" y="143"/>
                    </a:lnTo>
                    <a:lnTo>
                      <a:pt x="1601" y="145"/>
                    </a:lnTo>
                    <a:close/>
                    <a:moveTo>
                      <a:pt x="1637" y="101"/>
                    </a:moveTo>
                    <a:lnTo>
                      <a:pt x="1643" y="93"/>
                    </a:lnTo>
                    <a:lnTo>
                      <a:pt x="1641" y="91"/>
                    </a:lnTo>
                    <a:lnTo>
                      <a:pt x="1634" y="99"/>
                    </a:lnTo>
                    <a:lnTo>
                      <a:pt x="1637" y="101"/>
                    </a:lnTo>
                    <a:close/>
                    <a:moveTo>
                      <a:pt x="1654" y="81"/>
                    </a:moveTo>
                    <a:lnTo>
                      <a:pt x="1657" y="77"/>
                    </a:lnTo>
                    <a:lnTo>
                      <a:pt x="1656" y="76"/>
                    </a:lnTo>
                    <a:lnTo>
                      <a:pt x="1657" y="78"/>
                    </a:lnTo>
                    <a:lnTo>
                      <a:pt x="1684" y="54"/>
                    </a:lnTo>
                    <a:lnTo>
                      <a:pt x="1682" y="51"/>
                    </a:lnTo>
                    <a:lnTo>
                      <a:pt x="1655" y="75"/>
                    </a:lnTo>
                    <a:lnTo>
                      <a:pt x="1655" y="75"/>
                    </a:lnTo>
                    <a:lnTo>
                      <a:pt x="1651" y="79"/>
                    </a:lnTo>
                    <a:lnTo>
                      <a:pt x="1654" y="81"/>
                    </a:lnTo>
                    <a:close/>
                    <a:moveTo>
                      <a:pt x="1696" y="44"/>
                    </a:moveTo>
                    <a:lnTo>
                      <a:pt x="1702" y="39"/>
                    </a:lnTo>
                    <a:lnTo>
                      <a:pt x="1701" y="38"/>
                    </a:lnTo>
                    <a:lnTo>
                      <a:pt x="1702" y="39"/>
                    </a:lnTo>
                    <a:lnTo>
                      <a:pt x="1703" y="38"/>
                    </a:lnTo>
                    <a:lnTo>
                      <a:pt x="1702" y="35"/>
                    </a:lnTo>
                    <a:lnTo>
                      <a:pt x="1700" y="36"/>
                    </a:lnTo>
                    <a:lnTo>
                      <a:pt x="1699" y="36"/>
                    </a:lnTo>
                    <a:lnTo>
                      <a:pt x="1694" y="41"/>
                    </a:lnTo>
                    <a:lnTo>
                      <a:pt x="1696" y="44"/>
                    </a:lnTo>
                    <a:close/>
                    <a:moveTo>
                      <a:pt x="1717" y="31"/>
                    </a:moveTo>
                    <a:lnTo>
                      <a:pt x="1746" y="14"/>
                    </a:lnTo>
                    <a:lnTo>
                      <a:pt x="1745" y="12"/>
                    </a:lnTo>
                    <a:lnTo>
                      <a:pt x="1746" y="14"/>
                    </a:lnTo>
                    <a:lnTo>
                      <a:pt x="1753" y="12"/>
                    </a:lnTo>
                    <a:lnTo>
                      <a:pt x="1752" y="9"/>
                    </a:lnTo>
                    <a:lnTo>
                      <a:pt x="1745" y="11"/>
                    </a:lnTo>
                    <a:lnTo>
                      <a:pt x="1744" y="11"/>
                    </a:lnTo>
                    <a:lnTo>
                      <a:pt x="1715" y="27"/>
                    </a:lnTo>
                    <a:lnTo>
                      <a:pt x="1717" y="31"/>
                    </a:lnTo>
                    <a:close/>
                    <a:moveTo>
                      <a:pt x="1768" y="9"/>
                    </a:moveTo>
                    <a:lnTo>
                      <a:pt x="1778" y="6"/>
                    </a:lnTo>
                    <a:lnTo>
                      <a:pt x="1778" y="3"/>
                    </a:lnTo>
                    <a:lnTo>
                      <a:pt x="1768" y="5"/>
                    </a:lnTo>
                    <a:lnTo>
                      <a:pt x="1768" y="9"/>
                    </a:lnTo>
                    <a:close/>
                    <a:moveTo>
                      <a:pt x="1793" y="4"/>
                    </a:moveTo>
                    <a:lnTo>
                      <a:pt x="1834" y="6"/>
                    </a:lnTo>
                    <a:lnTo>
                      <a:pt x="1834" y="3"/>
                    </a:lnTo>
                    <a:lnTo>
                      <a:pt x="1793" y="0"/>
                    </a:lnTo>
                    <a:lnTo>
                      <a:pt x="1793" y="4"/>
                    </a:lnTo>
                    <a:close/>
                    <a:moveTo>
                      <a:pt x="1848" y="12"/>
                    </a:moveTo>
                    <a:lnTo>
                      <a:pt x="1858" y="15"/>
                    </a:lnTo>
                    <a:lnTo>
                      <a:pt x="1859" y="12"/>
                    </a:lnTo>
                    <a:lnTo>
                      <a:pt x="1849" y="8"/>
                    </a:lnTo>
                    <a:lnTo>
                      <a:pt x="1848" y="12"/>
                    </a:lnTo>
                    <a:close/>
                    <a:moveTo>
                      <a:pt x="1872" y="20"/>
                    </a:moveTo>
                    <a:lnTo>
                      <a:pt x="1879" y="23"/>
                    </a:lnTo>
                    <a:lnTo>
                      <a:pt x="1879" y="21"/>
                    </a:lnTo>
                    <a:lnTo>
                      <a:pt x="1879" y="22"/>
                    </a:lnTo>
                    <a:lnTo>
                      <a:pt x="1907" y="41"/>
                    </a:lnTo>
                    <a:lnTo>
                      <a:pt x="1909" y="38"/>
                    </a:lnTo>
                    <a:lnTo>
                      <a:pt x="1880" y="20"/>
                    </a:lnTo>
                    <a:lnTo>
                      <a:pt x="1880" y="20"/>
                    </a:lnTo>
                    <a:lnTo>
                      <a:pt x="1873" y="17"/>
                    </a:lnTo>
                    <a:lnTo>
                      <a:pt x="1872" y="20"/>
                    </a:lnTo>
                    <a:close/>
                    <a:moveTo>
                      <a:pt x="1921" y="49"/>
                    </a:moveTo>
                    <a:lnTo>
                      <a:pt x="1923" y="51"/>
                    </a:lnTo>
                    <a:lnTo>
                      <a:pt x="1924" y="50"/>
                    </a:lnTo>
                    <a:lnTo>
                      <a:pt x="1923" y="51"/>
                    </a:lnTo>
                    <a:lnTo>
                      <a:pt x="1928" y="55"/>
                    </a:lnTo>
                    <a:lnTo>
                      <a:pt x="1930" y="53"/>
                    </a:lnTo>
                    <a:lnTo>
                      <a:pt x="1925" y="48"/>
                    </a:lnTo>
                    <a:lnTo>
                      <a:pt x="1925" y="48"/>
                    </a:lnTo>
                    <a:lnTo>
                      <a:pt x="1922" y="46"/>
                    </a:lnTo>
                    <a:lnTo>
                      <a:pt x="1921" y="49"/>
                    </a:lnTo>
                    <a:close/>
                    <a:moveTo>
                      <a:pt x="1940" y="66"/>
                    </a:moveTo>
                    <a:lnTo>
                      <a:pt x="1968" y="89"/>
                    </a:lnTo>
                    <a:lnTo>
                      <a:pt x="1969" y="88"/>
                    </a:lnTo>
                    <a:lnTo>
                      <a:pt x="1968" y="89"/>
                    </a:lnTo>
                    <a:lnTo>
                      <a:pt x="1971" y="93"/>
                    </a:lnTo>
                    <a:lnTo>
                      <a:pt x="1973" y="90"/>
                    </a:lnTo>
                    <a:lnTo>
                      <a:pt x="1970" y="87"/>
                    </a:lnTo>
                    <a:lnTo>
                      <a:pt x="1970" y="87"/>
                    </a:lnTo>
                    <a:lnTo>
                      <a:pt x="1942" y="63"/>
                    </a:lnTo>
                    <a:lnTo>
                      <a:pt x="1940" y="66"/>
                    </a:lnTo>
                    <a:close/>
                    <a:moveTo>
                      <a:pt x="1981" y="104"/>
                    </a:moveTo>
                    <a:lnTo>
                      <a:pt x="1988" y="111"/>
                    </a:lnTo>
                    <a:lnTo>
                      <a:pt x="1991" y="109"/>
                    </a:lnTo>
                    <a:lnTo>
                      <a:pt x="1984" y="101"/>
                    </a:lnTo>
                    <a:lnTo>
                      <a:pt x="1981" y="104"/>
                    </a:lnTo>
                    <a:close/>
                    <a:moveTo>
                      <a:pt x="1999" y="123"/>
                    </a:moveTo>
                    <a:lnTo>
                      <a:pt x="2012" y="136"/>
                    </a:lnTo>
                    <a:lnTo>
                      <a:pt x="2027" y="153"/>
                    </a:lnTo>
                    <a:lnTo>
                      <a:pt x="2029" y="151"/>
                    </a:lnTo>
                    <a:lnTo>
                      <a:pt x="2015" y="134"/>
                    </a:lnTo>
                    <a:lnTo>
                      <a:pt x="2002" y="120"/>
                    </a:lnTo>
                    <a:lnTo>
                      <a:pt x="1999" y="123"/>
                    </a:lnTo>
                    <a:close/>
                    <a:moveTo>
                      <a:pt x="2037" y="165"/>
                    </a:moveTo>
                    <a:lnTo>
                      <a:pt x="2043" y="173"/>
                    </a:lnTo>
                    <a:lnTo>
                      <a:pt x="2046" y="171"/>
                    </a:lnTo>
                    <a:lnTo>
                      <a:pt x="2039" y="163"/>
                    </a:lnTo>
                    <a:lnTo>
                      <a:pt x="2037" y="165"/>
                    </a:lnTo>
                    <a:close/>
                    <a:moveTo>
                      <a:pt x="2053" y="185"/>
                    </a:moveTo>
                    <a:lnTo>
                      <a:pt x="2057" y="189"/>
                    </a:lnTo>
                    <a:lnTo>
                      <a:pt x="2079" y="217"/>
                    </a:lnTo>
                    <a:lnTo>
                      <a:pt x="2082" y="215"/>
                    </a:lnTo>
                    <a:lnTo>
                      <a:pt x="2060" y="187"/>
                    </a:lnTo>
                    <a:lnTo>
                      <a:pt x="2056" y="183"/>
                    </a:lnTo>
                    <a:lnTo>
                      <a:pt x="2053" y="185"/>
                    </a:lnTo>
                    <a:close/>
                    <a:moveTo>
                      <a:pt x="2089" y="229"/>
                    </a:moveTo>
                    <a:lnTo>
                      <a:pt x="2095" y="237"/>
                    </a:lnTo>
                    <a:lnTo>
                      <a:pt x="2098" y="235"/>
                    </a:lnTo>
                    <a:lnTo>
                      <a:pt x="2091" y="227"/>
                    </a:lnTo>
                    <a:lnTo>
                      <a:pt x="2089" y="229"/>
                    </a:lnTo>
                    <a:close/>
                    <a:moveTo>
                      <a:pt x="2105" y="249"/>
                    </a:moveTo>
                    <a:lnTo>
                      <a:pt x="2130" y="281"/>
                    </a:lnTo>
                    <a:lnTo>
                      <a:pt x="2133" y="279"/>
                    </a:lnTo>
                    <a:lnTo>
                      <a:pt x="2108" y="247"/>
                    </a:lnTo>
                    <a:lnTo>
                      <a:pt x="2105" y="249"/>
                    </a:lnTo>
                    <a:close/>
                    <a:moveTo>
                      <a:pt x="2140" y="293"/>
                    </a:moveTo>
                    <a:lnTo>
                      <a:pt x="2147" y="301"/>
                    </a:lnTo>
                    <a:lnTo>
                      <a:pt x="2147" y="302"/>
                    </a:lnTo>
                    <a:lnTo>
                      <a:pt x="2149" y="299"/>
                    </a:lnTo>
                    <a:lnTo>
                      <a:pt x="2149" y="299"/>
                    </a:lnTo>
                    <a:lnTo>
                      <a:pt x="2143" y="291"/>
                    </a:lnTo>
                    <a:lnTo>
                      <a:pt x="2140" y="293"/>
                    </a:lnTo>
                    <a:close/>
                    <a:moveTo>
                      <a:pt x="2157" y="313"/>
                    </a:moveTo>
                    <a:lnTo>
                      <a:pt x="2183" y="345"/>
                    </a:lnTo>
                    <a:lnTo>
                      <a:pt x="2186" y="343"/>
                    </a:lnTo>
                    <a:lnTo>
                      <a:pt x="2159" y="311"/>
                    </a:lnTo>
                    <a:lnTo>
                      <a:pt x="2157" y="313"/>
                    </a:lnTo>
                    <a:close/>
                    <a:moveTo>
                      <a:pt x="2193" y="357"/>
                    </a:moveTo>
                    <a:lnTo>
                      <a:pt x="2200" y="365"/>
                    </a:lnTo>
                    <a:lnTo>
                      <a:pt x="2202" y="362"/>
                    </a:lnTo>
                    <a:lnTo>
                      <a:pt x="2195" y="355"/>
                    </a:lnTo>
                    <a:lnTo>
                      <a:pt x="2193" y="357"/>
                    </a:lnTo>
                    <a:close/>
                    <a:moveTo>
                      <a:pt x="2210" y="376"/>
                    </a:moveTo>
                    <a:lnTo>
                      <a:pt x="2236" y="404"/>
                    </a:lnTo>
                    <a:lnTo>
                      <a:pt x="2238" y="401"/>
                    </a:lnTo>
                    <a:lnTo>
                      <a:pt x="2213" y="374"/>
                    </a:lnTo>
                    <a:lnTo>
                      <a:pt x="2210" y="376"/>
                    </a:lnTo>
                    <a:close/>
                    <a:moveTo>
                      <a:pt x="3" y="918"/>
                    </a:moveTo>
                    <a:lnTo>
                      <a:pt x="22" y="882"/>
                    </a:lnTo>
                    <a:lnTo>
                      <a:pt x="19" y="880"/>
                    </a:lnTo>
                    <a:lnTo>
                      <a:pt x="0" y="917"/>
                    </a:lnTo>
                    <a:lnTo>
                      <a:pt x="3" y="9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7" name="Freeform 110">
                <a:extLst>
                  <a:ext uri="{FF2B5EF4-FFF2-40B4-BE49-F238E27FC236}">
                    <a16:creationId xmlns:a16="http://schemas.microsoft.com/office/drawing/2014/main" id="{17593A03-F248-6749-087D-BEAB9B126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1476"/>
                <a:ext cx="2236" cy="1221"/>
              </a:xfrm>
              <a:custGeom>
                <a:avLst/>
                <a:gdLst>
                  <a:gd name="T0" fmla="*/ 0 w 2236"/>
                  <a:gd name="T1" fmla="*/ 1175 h 1221"/>
                  <a:gd name="T2" fmla="*/ 45 w 2236"/>
                  <a:gd name="T3" fmla="*/ 1023 h 1221"/>
                  <a:gd name="T4" fmla="*/ 90 w 2236"/>
                  <a:gd name="T5" fmla="*/ 879 h 1221"/>
                  <a:gd name="T6" fmla="*/ 134 w 2236"/>
                  <a:gd name="T7" fmla="*/ 747 h 1221"/>
                  <a:gd name="T8" fmla="*/ 179 w 2236"/>
                  <a:gd name="T9" fmla="*/ 631 h 1221"/>
                  <a:gd name="T10" fmla="*/ 224 w 2236"/>
                  <a:gd name="T11" fmla="*/ 533 h 1221"/>
                  <a:gd name="T12" fmla="*/ 269 w 2236"/>
                  <a:gd name="T13" fmla="*/ 456 h 1221"/>
                  <a:gd name="T14" fmla="*/ 313 w 2236"/>
                  <a:gd name="T15" fmla="*/ 400 h 1221"/>
                  <a:gd name="T16" fmla="*/ 358 w 2236"/>
                  <a:gd name="T17" fmla="*/ 367 h 1221"/>
                  <a:gd name="T18" fmla="*/ 403 w 2236"/>
                  <a:gd name="T19" fmla="*/ 357 h 1221"/>
                  <a:gd name="T20" fmla="*/ 447 w 2236"/>
                  <a:gd name="T21" fmla="*/ 369 h 1221"/>
                  <a:gd name="T22" fmla="*/ 492 w 2236"/>
                  <a:gd name="T23" fmla="*/ 402 h 1221"/>
                  <a:gd name="T24" fmla="*/ 537 w 2236"/>
                  <a:gd name="T25" fmla="*/ 453 h 1221"/>
                  <a:gd name="T26" fmla="*/ 582 w 2236"/>
                  <a:gd name="T27" fmla="*/ 520 h 1221"/>
                  <a:gd name="T28" fmla="*/ 626 w 2236"/>
                  <a:gd name="T29" fmla="*/ 600 h 1221"/>
                  <a:gd name="T30" fmla="*/ 671 w 2236"/>
                  <a:gd name="T31" fmla="*/ 687 h 1221"/>
                  <a:gd name="T32" fmla="*/ 716 w 2236"/>
                  <a:gd name="T33" fmla="*/ 779 h 1221"/>
                  <a:gd name="T34" fmla="*/ 760 w 2236"/>
                  <a:gd name="T35" fmla="*/ 871 h 1221"/>
                  <a:gd name="T36" fmla="*/ 805 w 2236"/>
                  <a:gd name="T37" fmla="*/ 959 h 1221"/>
                  <a:gd name="T38" fmla="*/ 850 w 2236"/>
                  <a:gd name="T39" fmla="*/ 1040 h 1221"/>
                  <a:gd name="T40" fmla="*/ 895 w 2236"/>
                  <a:gd name="T41" fmla="*/ 1109 h 1221"/>
                  <a:gd name="T42" fmla="*/ 939 w 2236"/>
                  <a:gd name="T43" fmla="*/ 1164 h 1221"/>
                  <a:gd name="T44" fmla="*/ 984 w 2236"/>
                  <a:gd name="T45" fmla="*/ 1202 h 1221"/>
                  <a:gd name="T46" fmla="*/ 1029 w 2236"/>
                  <a:gd name="T47" fmla="*/ 1221 h 1221"/>
                  <a:gd name="T48" fmla="*/ 1074 w 2236"/>
                  <a:gd name="T49" fmla="*/ 1220 h 1221"/>
                  <a:gd name="T50" fmla="*/ 1118 w 2236"/>
                  <a:gd name="T51" fmla="*/ 1199 h 1221"/>
                  <a:gd name="T52" fmla="*/ 1163 w 2236"/>
                  <a:gd name="T53" fmla="*/ 1159 h 1221"/>
                  <a:gd name="T54" fmla="*/ 1208 w 2236"/>
                  <a:gd name="T55" fmla="*/ 1100 h 1221"/>
                  <a:gd name="T56" fmla="*/ 1252 w 2236"/>
                  <a:gd name="T57" fmla="*/ 1025 h 1221"/>
                  <a:gd name="T58" fmla="*/ 1297 w 2236"/>
                  <a:gd name="T59" fmla="*/ 937 h 1221"/>
                  <a:gd name="T60" fmla="*/ 1342 w 2236"/>
                  <a:gd name="T61" fmla="*/ 837 h 1221"/>
                  <a:gd name="T62" fmla="*/ 1387 w 2236"/>
                  <a:gd name="T63" fmla="*/ 731 h 1221"/>
                  <a:gd name="T64" fmla="*/ 1431 w 2236"/>
                  <a:gd name="T65" fmla="*/ 621 h 1221"/>
                  <a:gd name="T66" fmla="*/ 1476 w 2236"/>
                  <a:gd name="T67" fmla="*/ 512 h 1221"/>
                  <a:gd name="T68" fmla="*/ 1521 w 2236"/>
                  <a:gd name="T69" fmla="*/ 406 h 1221"/>
                  <a:gd name="T70" fmla="*/ 1565 w 2236"/>
                  <a:gd name="T71" fmla="*/ 308 h 1221"/>
                  <a:gd name="T72" fmla="*/ 1610 w 2236"/>
                  <a:gd name="T73" fmla="*/ 220 h 1221"/>
                  <a:gd name="T74" fmla="*/ 1655 w 2236"/>
                  <a:gd name="T75" fmla="*/ 145 h 1221"/>
                  <a:gd name="T76" fmla="*/ 1700 w 2236"/>
                  <a:gd name="T77" fmla="*/ 85 h 1221"/>
                  <a:gd name="T78" fmla="*/ 1744 w 2236"/>
                  <a:gd name="T79" fmla="*/ 41 h 1221"/>
                  <a:gd name="T80" fmla="*/ 1789 w 2236"/>
                  <a:gd name="T81" fmla="*/ 12 h 1221"/>
                  <a:gd name="T82" fmla="*/ 1834 w 2236"/>
                  <a:gd name="T83" fmla="*/ 0 h 1221"/>
                  <a:gd name="T84" fmla="*/ 1878 w 2236"/>
                  <a:gd name="T85" fmla="*/ 3 h 1221"/>
                  <a:gd name="T86" fmla="*/ 1923 w 2236"/>
                  <a:gd name="T87" fmla="*/ 18 h 1221"/>
                  <a:gd name="T88" fmla="*/ 1968 w 2236"/>
                  <a:gd name="T89" fmla="*/ 43 h 1221"/>
                  <a:gd name="T90" fmla="*/ 2013 w 2236"/>
                  <a:gd name="T91" fmla="*/ 76 h 1221"/>
                  <a:gd name="T92" fmla="*/ 2057 w 2236"/>
                  <a:gd name="T93" fmla="*/ 112 h 1221"/>
                  <a:gd name="T94" fmla="*/ 2102 w 2236"/>
                  <a:gd name="T95" fmla="*/ 147 h 1221"/>
                  <a:gd name="T96" fmla="*/ 2147 w 2236"/>
                  <a:gd name="T97" fmla="*/ 178 h 1221"/>
                  <a:gd name="T98" fmla="*/ 2192 w 2236"/>
                  <a:gd name="T99" fmla="*/ 199 h 1221"/>
                  <a:gd name="T100" fmla="*/ 2236 w 2236"/>
                  <a:gd name="T101" fmla="*/ 208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6" h="1221">
                    <a:moveTo>
                      <a:pt x="0" y="1175"/>
                    </a:moveTo>
                    <a:lnTo>
                      <a:pt x="45" y="1023"/>
                    </a:lnTo>
                    <a:lnTo>
                      <a:pt x="90" y="879"/>
                    </a:lnTo>
                    <a:lnTo>
                      <a:pt x="134" y="747"/>
                    </a:lnTo>
                    <a:lnTo>
                      <a:pt x="179" y="631"/>
                    </a:lnTo>
                    <a:lnTo>
                      <a:pt x="224" y="533"/>
                    </a:lnTo>
                    <a:lnTo>
                      <a:pt x="269" y="456"/>
                    </a:lnTo>
                    <a:lnTo>
                      <a:pt x="313" y="400"/>
                    </a:lnTo>
                    <a:lnTo>
                      <a:pt x="358" y="367"/>
                    </a:lnTo>
                    <a:lnTo>
                      <a:pt x="403" y="357"/>
                    </a:lnTo>
                    <a:lnTo>
                      <a:pt x="447" y="369"/>
                    </a:lnTo>
                    <a:lnTo>
                      <a:pt x="492" y="402"/>
                    </a:lnTo>
                    <a:lnTo>
                      <a:pt x="537" y="453"/>
                    </a:lnTo>
                    <a:lnTo>
                      <a:pt x="582" y="520"/>
                    </a:lnTo>
                    <a:lnTo>
                      <a:pt x="626" y="600"/>
                    </a:lnTo>
                    <a:lnTo>
                      <a:pt x="671" y="687"/>
                    </a:lnTo>
                    <a:lnTo>
                      <a:pt x="716" y="779"/>
                    </a:lnTo>
                    <a:lnTo>
                      <a:pt x="760" y="871"/>
                    </a:lnTo>
                    <a:lnTo>
                      <a:pt x="805" y="959"/>
                    </a:lnTo>
                    <a:lnTo>
                      <a:pt x="850" y="1040"/>
                    </a:lnTo>
                    <a:lnTo>
                      <a:pt x="895" y="1109"/>
                    </a:lnTo>
                    <a:lnTo>
                      <a:pt x="939" y="1164"/>
                    </a:lnTo>
                    <a:lnTo>
                      <a:pt x="984" y="1202"/>
                    </a:lnTo>
                    <a:lnTo>
                      <a:pt x="1029" y="1221"/>
                    </a:lnTo>
                    <a:lnTo>
                      <a:pt x="1074" y="1220"/>
                    </a:lnTo>
                    <a:lnTo>
                      <a:pt x="1118" y="1199"/>
                    </a:lnTo>
                    <a:lnTo>
                      <a:pt x="1163" y="1159"/>
                    </a:lnTo>
                    <a:lnTo>
                      <a:pt x="1208" y="1100"/>
                    </a:lnTo>
                    <a:lnTo>
                      <a:pt x="1252" y="1025"/>
                    </a:lnTo>
                    <a:lnTo>
                      <a:pt x="1297" y="937"/>
                    </a:lnTo>
                    <a:lnTo>
                      <a:pt x="1342" y="837"/>
                    </a:lnTo>
                    <a:lnTo>
                      <a:pt x="1387" y="731"/>
                    </a:lnTo>
                    <a:lnTo>
                      <a:pt x="1431" y="621"/>
                    </a:lnTo>
                    <a:lnTo>
                      <a:pt x="1476" y="512"/>
                    </a:lnTo>
                    <a:lnTo>
                      <a:pt x="1521" y="406"/>
                    </a:lnTo>
                    <a:lnTo>
                      <a:pt x="1565" y="308"/>
                    </a:lnTo>
                    <a:lnTo>
                      <a:pt x="1610" y="220"/>
                    </a:lnTo>
                    <a:lnTo>
                      <a:pt x="1655" y="145"/>
                    </a:lnTo>
                    <a:lnTo>
                      <a:pt x="1700" y="85"/>
                    </a:lnTo>
                    <a:lnTo>
                      <a:pt x="1744" y="41"/>
                    </a:lnTo>
                    <a:lnTo>
                      <a:pt x="1789" y="12"/>
                    </a:lnTo>
                    <a:lnTo>
                      <a:pt x="1834" y="0"/>
                    </a:lnTo>
                    <a:lnTo>
                      <a:pt x="1878" y="3"/>
                    </a:lnTo>
                    <a:lnTo>
                      <a:pt x="1923" y="18"/>
                    </a:lnTo>
                    <a:lnTo>
                      <a:pt x="1968" y="43"/>
                    </a:lnTo>
                    <a:lnTo>
                      <a:pt x="2013" y="76"/>
                    </a:lnTo>
                    <a:lnTo>
                      <a:pt x="2057" y="112"/>
                    </a:lnTo>
                    <a:lnTo>
                      <a:pt x="2102" y="147"/>
                    </a:lnTo>
                    <a:lnTo>
                      <a:pt x="2147" y="178"/>
                    </a:lnTo>
                    <a:lnTo>
                      <a:pt x="2192" y="199"/>
                    </a:lnTo>
                    <a:lnTo>
                      <a:pt x="2236" y="208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8" name="Freeform 111">
                <a:extLst>
                  <a:ext uri="{FF2B5EF4-FFF2-40B4-BE49-F238E27FC236}">
                    <a16:creationId xmlns:a16="http://schemas.microsoft.com/office/drawing/2014/main" id="{5E5B1610-0CBE-F19E-968B-4475860DEA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" y="1902"/>
                <a:ext cx="42" cy="41"/>
              </a:xfrm>
              <a:custGeom>
                <a:avLst/>
                <a:gdLst>
                  <a:gd name="T0" fmla="*/ 21 w 42"/>
                  <a:gd name="T1" fmla="*/ 0 h 41"/>
                  <a:gd name="T2" fmla="*/ 21 w 42"/>
                  <a:gd name="T3" fmla="*/ 41 h 41"/>
                  <a:gd name="T4" fmla="*/ 0 w 42"/>
                  <a:gd name="T5" fmla="*/ 20 h 41"/>
                  <a:gd name="T6" fmla="*/ 42 w 42"/>
                  <a:gd name="T7" fmla="*/ 20 h 41"/>
                  <a:gd name="T8" fmla="*/ 6 w 42"/>
                  <a:gd name="T9" fmla="*/ 6 h 41"/>
                  <a:gd name="T10" fmla="*/ 35 w 42"/>
                  <a:gd name="T11" fmla="*/ 35 h 41"/>
                  <a:gd name="T12" fmla="*/ 6 w 42"/>
                  <a:gd name="T13" fmla="*/ 35 h 41"/>
                  <a:gd name="T14" fmla="*/ 35 w 42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1" y="41"/>
                    </a:lnTo>
                    <a:moveTo>
                      <a:pt x="0" y="20"/>
                    </a:moveTo>
                    <a:lnTo>
                      <a:pt x="42" y="20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9" name="Freeform 112">
                <a:extLst>
                  <a:ext uri="{FF2B5EF4-FFF2-40B4-BE49-F238E27FC236}">
                    <a16:creationId xmlns:a16="http://schemas.microsoft.com/office/drawing/2014/main" id="{6A9AEAA0-A772-F640-2A18-982D727244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0" y="2273"/>
                <a:ext cx="41" cy="42"/>
              </a:xfrm>
              <a:custGeom>
                <a:avLst/>
                <a:gdLst>
                  <a:gd name="T0" fmla="*/ 20 w 41"/>
                  <a:gd name="T1" fmla="*/ 0 h 42"/>
                  <a:gd name="T2" fmla="*/ 20 w 41"/>
                  <a:gd name="T3" fmla="*/ 42 h 42"/>
                  <a:gd name="T4" fmla="*/ 0 w 41"/>
                  <a:gd name="T5" fmla="*/ 21 h 42"/>
                  <a:gd name="T6" fmla="*/ 41 w 41"/>
                  <a:gd name="T7" fmla="*/ 21 h 42"/>
                  <a:gd name="T8" fmla="*/ 5 w 41"/>
                  <a:gd name="T9" fmla="*/ 7 h 42"/>
                  <a:gd name="T10" fmla="*/ 35 w 41"/>
                  <a:gd name="T11" fmla="*/ 36 h 42"/>
                  <a:gd name="T12" fmla="*/ 5 w 41"/>
                  <a:gd name="T13" fmla="*/ 36 h 42"/>
                  <a:gd name="T14" fmla="*/ 35 w 41"/>
                  <a:gd name="T15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2">
                    <a:moveTo>
                      <a:pt x="20" y="0"/>
                    </a:moveTo>
                    <a:lnTo>
                      <a:pt x="20" y="42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5" y="7"/>
                    </a:moveTo>
                    <a:lnTo>
                      <a:pt x="35" y="36"/>
                    </a:lnTo>
                    <a:moveTo>
                      <a:pt x="5" y="36"/>
                    </a:moveTo>
                    <a:lnTo>
                      <a:pt x="35" y="7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0" name="Freeform 113">
                <a:extLst>
                  <a:ext uri="{FF2B5EF4-FFF2-40B4-BE49-F238E27FC236}">
                    <a16:creationId xmlns:a16="http://schemas.microsoft.com/office/drawing/2014/main" id="{6B996AED-B3E4-1676-9A8D-62B456EE0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6" y="2609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21 w 42"/>
                  <a:gd name="T3" fmla="*/ 42 h 42"/>
                  <a:gd name="T4" fmla="*/ 0 w 42"/>
                  <a:gd name="T5" fmla="*/ 21 h 42"/>
                  <a:gd name="T6" fmla="*/ 42 w 42"/>
                  <a:gd name="T7" fmla="*/ 21 h 42"/>
                  <a:gd name="T8" fmla="*/ 7 w 42"/>
                  <a:gd name="T9" fmla="*/ 6 h 42"/>
                  <a:gd name="T10" fmla="*/ 36 w 42"/>
                  <a:gd name="T11" fmla="*/ 36 h 42"/>
                  <a:gd name="T12" fmla="*/ 7 w 42"/>
                  <a:gd name="T13" fmla="*/ 36 h 42"/>
                  <a:gd name="T14" fmla="*/ 36 w 42"/>
                  <a:gd name="T15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1" y="42"/>
                    </a:lnTo>
                    <a:moveTo>
                      <a:pt x="0" y="21"/>
                    </a:moveTo>
                    <a:lnTo>
                      <a:pt x="42" y="21"/>
                    </a:lnTo>
                    <a:moveTo>
                      <a:pt x="7" y="6"/>
                    </a:moveTo>
                    <a:lnTo>
                      <a:pt x="36" y="36"/>
                    </a:lnTo>
                    <a:moveTo>
                      <a:pt x="7" y="36"/>
                    </a:moveTo>
                    <a:lnTo>
                      <a:pt x="36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1" name="Freeform 114">
                <a:extLst>
                  <a:ext uri="{FF2B5EF4-FFF2-40B4-BE49-F238E27FC236}">
                    <a16:creationId xmlns:a16="http://schemas.microsoft.com/office/drawing/2014/main" id="{0C8E1866-F135-70B4-277E-AA0845BE0C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4" y="1808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20 w 41"/>
                  <a:gd name="T3" fmla="*/ 41 h 41"/>
                  <a:gd name="T4" fmla="*/ 0 w 41"/>
                  <a:gd name="T5" fmla="*/ 21 h 41"/>
                  <a:gd name="T6" fmla="*/ 41 w 41"/>
                  <a:gd name="T7" fmla="*/ 21 h 41"/>
                  <a:gd name="T8" fmla="*/ 6 w 41"/>
                  <a:gd name="T9" fmla="*/ 6 h 41"/>
                  <a:gd name="T10" fmla="*/ 35 w 41"/>
                  <a:gd name="T11" fmla="*/ 35 h 41"/>
                  <a:gd name="T12" fmla="*/ 6 w 41"/>
                  <a:gd name="T13" fmla="*/ 35 h 41"/>
                  <a:gd name="T14" fmla="*/ 35 w 41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0" y="41"/>
                    </a:lnTo>
                    <a:moveTo>
                      <a:pt x="0" y="21"/>
                    </a:moveTo>
                    <a:lnTo>
                      <a:pt x="41" y="21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2" name="Freeform 115">
                <a:extLst>
                  <a:ext uri="{FF2B5EF4-FFF2-40B4-BE49-F238E27FC236}">
                    <a16:creationId xmlns:a16="http://schemas.microsoft.com/office/drawing/2014/main" id="{AA5EDF4A-3761-4D32-5A7B-F8EDBD90FE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1" y="1488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21 w 41"/>
                  <a:gd name="T3" fmla="*/ 41 h 41"/>
                  <a:gd name="T4" fmla="*/ 0 w 41"/>
                  <a:gd name="T5" fmla="*/ 20 h 41"/>
                  <a:gd name="T6" fmla="*/ 41 w 41"/>
                  <a:gd name="T7" fmla="*/ 20 h 41"/>
                  <a:gd name="T8" fmla="*/ 6 w 41"/>
                  <a:gd name="T9" fmla="*/ 6 h 41"/>
                  <a:gd name="T10" fmla="*/ 35 w 41"/>
                  <a:gd name="T11" fmla="*/ 35 h 41"/>
                  <a:gd name="T12" fmla="*/ 6 w 41"/>
                  <a:gd name="T13" fmla="*/ 35 h 41"/>
                  <a:gd name="T14" fmla="*/ 35 w 41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lnTo>
                      <a:pt x="21" y="41"/>
                    </a:lnTo>
                    <a:moveTo>
                      <a:pt x="0" y="20"/>
                    </a:moveTo>
                    <a:lnTo>
                      <a:pt x="41" y="20"/>
                    </a:lnTo>
                    <a:moveTo>
                      <a:pt x="6" y="6"/>
                    </a:moveTo>
                    <a:lnTo>
                      <a:pt x="35" y="35"/>
                    </a:lnTo>
                    <a:moveTo>
                      <a:pt x="6" y="35"/>
                    </a:moveTo>
                    <a:lnTo>
                      <a:pt x="35" y="6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3" name="Rectangle 116">
                <a:extLst>
                  <a:ext uri="{FF2B5EF4-FFF2-40B4-BE49-F238E27FC236}">
                    <a16:creationId xmlns:a16="http://schemas.microsoft.com/office/drawing/2014/main" id="{6DAC58E8-1B9F-9B27-437C-A67AD59A8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" y="1115"/>
                <a:ext cx="778" cy="4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4" name="Rectangle 117">
                <a:extLst>
                  <a:ext uri="{FF2B5EF4-FFF2-40B4-BE49-F238E27FC236}">
                    <a16:creationId xmlns:a16="http://schemas.microsoft.com/office/drawing/2014/main" id="{885313F2-E95D-6010-163C-5ED1AB3E2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131"/>
                <a:ext cx="47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5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HF function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Line 118">
                <a:extLst>
                  <a:ext uri="{FF2B5EF4-FFF2-40B4-BE49-F238E27FC236}">
                    <a16:creationId xmlns:a16="http://schemas.microsoft.com/office/drawing/2014/main" id="{1B645EA0-FC0A-F011-192C-6CEBFB076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1179"/>
                <a:ext cx="206" cy="0"/>
              </a:xfrm>
              <a:prstGeom prst="line">
                <a:avLst/>
              </a:pr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6" name="Rectangle 119">
                <a:extLst>
                  <a:ext uri="{FF2B5EF4-FFF2-40B4-BE49-F238E27FC236}">
                    <a16:creationId xmlns:a16="http://schemas.microsoft.com/office/drawing/2014/main" id="{1611726B-9573-CC5F-F8A3-1D3F7D820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244"/>
                <a:ext cx="508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5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LF1 function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Freeform 120">
                <a:extLst>
                  <a:ext uri="{FF2B5EF4-FFF2-40B4-BE49-F238E27FC236}">
                    <a16:creationId xmlns:a16="http://schemas.microsoft.com/office/drawing/2014/main" id="{14F81D4B-5601-CC74-A74F-2C4E2A7C75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" y="1287"/>
                <a:ext cx="206" cy="4"/>
              </a:xfrm>
              <a:custGeom>
                <a:avLst/>
                <a:gdLst>
                  <a:gd name="T0" fmla="*/ 82 w 206"/>
                  <a:gd name="T1" fmla="*/ 4 h 4"/>
                  <a:gd name="T2" fmla="*/ 133 w 206"/>
                  <a:gd name="T3" fmla="*/ 4 h 4"/>
                  <a:gd name="T4" fmla="*/ 133 w 206"/>
                  <a:gd name="T5" fmla="*/ 0 h 4"/>
                  <a:gd name="T6" fmla="*/ 82 w 206"/>
                  <a:gd name="T7" fmla="*/ 0 h 4"/>
                  <a:gd name="T8" fmla="*/ 82 w 206"/>
                  <a:gd name="T9" fmla="*/ 4 h 4"/>
                  <a:gd name="T10" fmla="*/ 164 w 206"/>
                  <a:gd name="T11" fmla="*/ 4 h 4"/>
                  <a:gd name="T12" fmla="*/ 206 w 206"/>
                  <a:gd name="T13" fmla="*/ 4 h 4"/>
                  <a:gd name="T14" fmla="*/ 206 w 206"/>
                  <a:gd name="T15" fmla="*/ 0 h 4"/>
                  <a:gd name="T16" fmla="*/ 164 w 206"/>
                  <a:gd name="T17" fmla="*/ 0 h 4"/>
                  <a:gd name="T18" fmla="*/ 164 w 206"/>
                  <a:gd name="T19" fmla="*/ 4 h 4"/>
                  <a:gd name="T20" fmla="*/ 0 w 206"/>
                  <a:gd name="T21" fmla="*/ 4 h 4"/>
                  <a:gd name="T22" fmla="*/ 51 w 206"/>
                  <a:gd name="T23" fmla="*/ 4 h 4"/>
                  <a:gd name="T24" fmla="*/ 51 w 206"/>
                  <a:gd name="T25" fmla="*/ 0 h 4"/>
                  <a:gd name="T26" fmla="*/ 0 w 206"/>
                  <a:gd name="T27" fmla="*/ 0 h 4"/>
                  <a:gd name="T28" fmla="*/ 0 w 206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4">
                    <a:moveTo>
                      <a:pt x="82" y="4"/>
                    </a:moveTo>
                    <a:lnTo>
                      <a:pt x="133" y="4"/>
                    </a:lnTo>
                    <a:lnTo>
                      <a:pt x="133" y="0"/>
                    </a:lnTo>
                    <a:lnTo>
                      <a:pt x="82" y="0"/>
                    </a:lnTo>
                    <a:lnTo>
                      <a:pt x="82" y="4"/>
                    </a:lnTo>
                    <a:close/>
                    <a:moveTo>
                      <a:pt x="164" y="4"/>
                    </a:moveTo>
                    <a:lnTo>
                      <a:pt x="206" y="4"/>
                    </a:lnTo>
                    <a:lnTo>
                      <a:pt x="206" y="0"/>
                    </a:lnTo>
                    <a:lnTo>
                      <a:pt x="164" y="0"/>
                    </a:lnTo>
                    <a:lnTo>
                      <a:pt x="164" y="4"/>
                    </a:lnTo>
                    <a:close/>
                    <a:moveTo>
                      <a:pt x="0" y="4"/>
                    </a:moveTo>
                    <a:lnTo>
                      <a:pt x="51" y="4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8" name="Rectangle 121">
                <a:extLst>
                  <a:ext uri="{FF2B5EF4-FFF2-40B4-BE49-F238E27FC236}">
                    <a16:creationId xmlns:a16="http://schemas.microsoft.com/office/drawing/2014/main" id="{0F8BA9D6-F31F-BF6C-0274-A660C3DF6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352"/>
                <a:ext cx="508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5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LF2 function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22">
                <a:extLst>
                  <a:ext uri="{FF2B5EF4-FFF2-40B4-BE49-F238E27FC236}">
                    <a16:creationId xmlns:a16="http://schemas.microsoft.com/office/drawing/2014/main" id="{785C2653-B7B3-C7DB-91A0-8F97352F4C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" y="1398"/>
                <a:ext cx="206" cy="3"/>
              </a:xfrm>
              <a:custGeom>
                <a:avLst/>
                <a:gdLst>
                  <a:gd name="T0" fmla="*/ 56 w 206"/>
                  <a:gd name="T1" fmla="*/ 3 h 3"/>
                  <a:gd name="T2" fmla="*/ 67 w 206"/>
                  <a:gd name="T3" fmla="*/ 3 h 3"/>
                  <a:gd name="T4" fmla="*/ 67 w 206"/>
                  <a:gd name="T5" fmla="*/ 0 h 3"/>
                  <a:gd name="T6" fmla="*/ 56 w 206"/>
                  <a:gd name="T7" fmla="*/ 0 h 3"/>
                  <a:gd name="T8" fmla="*/ 56 w 206"/>
                  <a:gd name="T9" fmla="*/ 3 h 3"/>
                  <a:gd name="T10" fmla="*/ 82 w 206"/>
                  <a:gd name="T11" fmla="*/ 3 h 3"/>
                  <a:gd name="T12" fmla="*/ 123 w 206"/>
                  <a:gd name="T13" fmla="*/ 3 h 3"/>
                  <a:gd name="T14" fmla="*/ 123 w 206"/>
                  <a:gd name="T15" fmla="*/ 0 h 3"/>
                  <a:gd name="T16" fmla="*/ 82 w 206"/>
                  <a:gd name="T17" fmla="*/ 0 h 3"/>
                  <a:gd name="T18" fmla="*/ 82 w 206"/>
                  <a:gd name="T19" fmla="*/ 3 h 3"/>
                  <a:gd name="T20" fmla="*/ 139 w 206"/>
                  <a:gd name="T21" fmla="*/ 3 h 3"/>
                  <a:gd name="T22" fmla="*/ 149 w 206"/>
                  <a:gd name="T23" fmla="*/ 3 h 3"/>
                  <a:gd name="T24" fmla="*/ 149 w 206"/>
                  <a:gd name="T25" fmla="*/ 0 h 3"/>
                  <a:gd name="T26" fmla="*/ 139 w 206"/>
                  <a:gd name="T27" fmla="*/ 0 h 3"/>
                  <a:gd name="T28" fmla="*/ 139 w 206"/>
                  <a:gd name="T29" fmla="*/ 3 h 3"/>
                  <a:gd name="T30" fmla="*/ 164 w 206"/>
                  <a:gd name="T31" fmla="*/ 3 h 3"/>
                  <a:gd name="T32" fmla="*/ 206 w 206"/>
                  <a:gd name="T33" fmla="*/ 3 h 3"/>
                  <a:gd name="T34" fmla="*/ 206 w 206"/>
                  <a:gd name="T35" fmla="*/ 0 h 3"/>
                  <a:gd name="T36" fmla="*/ 164 w 206"/>
                  <a:gd name="T37" fmla="*/ 0 h 3"/>
                  <a:gd name="T38" fmla="*/ 164 w 206"/>
                  <a:gd name="T39" fmla="*/ 3 h 3"/>
                  <a:gd name="T40" fmla="*/ 0 w 206"/>
                  <a:gd name="T41" fmla="*/ 3 h 3"/>
                  <a:gd name="T42" fmla="*/ 41 w 206"/>
                  <a:gd name="T43" fmla="*/ 3 h 3"/>
                  <a:gd name="T44" fmla="*/ 41 w 206"/>
                  <a:gd name="T45" fmla="*/ 0 h 3"/>
                  <a:gd name="T46" fmla="*/ 0 w 206"/>
                  <a:gd name="T47" fmla="*/ 0 h 3"/>
                  <a:gd name="T48" fmla="*/ 0 w 206"/>
                  <a:gd name="T4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3">
                    <a:moveTo>
                      <a:pt x="56" y="3"/>
                    </a:moveTo>
                    <a:lnTo>
                      <a:pt x="67" y="3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56" y="3"/>
                    </a:lnTo>
                    <a:close/>
                    <a:moveTo>
                      <a:pt x="82" y="3"/>
                    </a:moveTo>
                    <a:lnTo>
                      <a:pt x="123" y="3"/>
                    </a:lnTo>
                    <a:lnTo>
                      <a:pt x="123" y="0"/>
                    </a:lnTo>
                    <a:lnTo>
                      <a:pt x="82" y="0"/>
                    </a:lnTo>
                    <a:lnTo>
                      <a:pt x="82" y="3"/>
                    </a:lnTo>
                    <a:close/>
                    <a:moveTo>
                      <a:pt x="139" y="3"/>
                    </a:moveTo>
                    <a:lnTo>
                      <a:pt x="149" y="3"/>
                    </a:lnTo>
                    <a:lnTo>
                      <a:pt x="149" y="0"/>
                    </a:lnTo>
                    <a:lnTo>
                      <a:pt x="139" y="0"/>
                    </a:lnTo>
                    <a:lnTo>
                      <a:pt x="139" y="3"/>
                    </a:lnTo>
                    <a:close/>
                    <a:moveTo>
                      <a:pt x="164" y="3"/>
                    </a:moveTo>
                    <a:lnTo>
                      <a:pt x="206" y="3"/>
                    </a:lnTo>
                    <a:lnTo>
                      <a:pt x="206" y="0"/>
                    </a:lnTo>
                    <a:lnTo>
                      <a:pt x="164" y="0"/>
                    </a:lnTo>
                    <a:lnTo>
                      <a:pt x="164" y="3"/>
                    </a:lnTo>
                    <a:close/>
                    <a:moveTo>
                      <a:pt x="0" y="3"/>
                    </a:moveTo>
                    <a:lnTo>
                      <a:pt x="41" y="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0" name="Rectangle 123">
                <a:extLst>
                  <a:ext uri="{FF2B5EF4-FFF2-40B4-BE49-F238E27FC236}">
                    <a16:creationId xmlns:a16="http://schemas.microsoft.com/office/drawing/2014/main" id="{8F313D4D-AD37-146E-2D74-C6E1D8B25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" y="1466"/>
                <a:ext cx="549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5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MF surrogate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Line 124">
                <a:extLst>
                  <a:ext uri="{FF2B5EF4-FFF2-40B4-BE49-F238E27FC236}">
                    <a16:creationId xmlns:a16="http://schemas.microsoft.com/office/drawing/2014/main" id="{A6174246-3D75-9F7D-10D6-EB2C9C891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1510"/>
                <a:ext cx="206" cy="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2" name="Rectangle 125">
                <a:extLst>
                  <a:ext uri="{FF2B5EF4-FFF2-40B4-BE49-F238E27FC236}">
                    <a16:creationId xmlns:a16="http://schemas.microsoft.com/office/drawing/2014/main" id="{179CF0FA-AA2C-19E2-FC2F-070EC9D46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" y="1115"/>
                <a:ext cx="778" cy="459"/>
              </a:xfrm>
              <a:prstGeom prst="rect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761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FB460FA-1567-068A-29E0-7FA6170E74E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, eliminate LF functions until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decrease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standard deviation of coefficients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coefficient of variation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Between LF1 and LF2, LF1 is uncertainty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/>
                  <a:t> eliminate it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Not able to compare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is decreased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</m:oMath>
                </a14:m>
                <a:r>
                  <a:rPr lang="en-US" sz="2000" dirty="0"/>
                  <a:t> increased from 0.3915 to 0.4665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/>
                  <a:t> MF surrogate with 2 LF models is better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FB460FA-1567-068A-29E0-7FA6170E7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4104150-BFF4-22B5-F007-3A0CA9A9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Ex9.5) Backward Elimination of LF Functions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E232FB-24C0-7F3C-802A-FB9E7A1FAAAD}"/>
                  </a:ext>
                </a:extLst>
              </p:cNvPr>
              <p:cNvSpPr txBox="1"/>
              <p:nvPr/>
            </p:nvSpPr>
            <p:spPr>
              <a:xfrm>
                <a:off x="1125906" y="1234069"/>
                <a:ext cx="6907660" cy="44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=2.2186,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=6.0244,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=5.78,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=0.9594,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E232FB-24C0-7F3C-802A-FB9E7A1FA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06" y="1234069"/>
                <a:ext cx="6907660" cy="442301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63C899-505A-5DFB-9147-26A09FEA02A0}"/>
                  </a:ext>
                </a:extLst>
              </p:cNvPr>
              <p:cNvSpPr txBox="1"/>
              <p:nvPr/>
            </p:nvSpPr>
            <p:spPr>
              <a:xfrm>
                <a:off x="1125906" y="2215375"/>
                <a:ext cx="6848863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𝐗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0.2647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0.3534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0.8517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0.1180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63C899-505A-5DFB-9147-26A09FEA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06" y="2215375"/>
                <a:ext cx="6848863" cy="505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9FE10B-DEE6-C5F3-FA73-7ABBD7E3C873}"/>
                  </a:ext>
                </a:extLst>
              </p:cNvPr>
              <p:cNvSpPr txBox="1"/>
              <p:nvPr/>
            </p:nvSpPr>
            <p:spPr>
              <a:xfrm>
                <a:off x="1125906" y="3174272"/>
                <a:ext cx="5496505" cy="68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1.0560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0.2515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1.7158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4.6772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9FE10B-DEE6-C5F3-FA73-7ABBD7E3C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06" y="3174272"/>
                <a:ext cx="5496505" cy="684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569D9D-C0AC-C79E-D32E-9E4FA4C10925}"/>
                  </a:ext>
                </a:extLst>
              </p:cNvPr>
              <p:cNvSpPr txBox="1"/>
              <p:nvPr/>
            </p:nvSpPr>
            <p:spPr>
              <a:xfrm>
                <a:off x="1516567" y="4312640"/>
                <a:ext cx="52904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=1.4537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+0.1351−0.083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569D9D-C0AC-C79E-D32E-9E4FA4C10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67" y="4312640"/>
                <a:ext cx="5290423" cy="400110"/>
              </a:xfrm>
              <a:prstGeom prst="rect">
                <a:avLst/>
              </a:prstGeom>
              <a:blipFill>
                <a:blip r:embed="rId6"/>
                <a:stretch>
                  <a:fillRect t="-6061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64624D-27E0-2DA2-91B0-1A9AA4E19C22}"/>
                  </a:ext>
                </a:extLst>
              </p:cNvPr>
              <p:cNvSpPr txBox="1"/>
              <p:nvPr/>
            </p:nvSpPr>
            <p:spPr>
              <a:xfrm>
                <a:off x="914400" y="4760790"/>
                <a:ext cx="7741222" cy="44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=2.2186,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=6.0244,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=5.5608,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=0.9230,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=0.6922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64624D-27E0-2DA2-91B0-1A9AA4E1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60790"/>
                <a:ext cx="7741222" cy="442301"/>
              </a:xfrm>
              <a:prstGeom prst="rect">
                <a:avLst/>
              </a:prstGeom>
              <a:blipFill>
                <a:blip r:embed="rId7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723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A76B-7FDA-340B-0E60-7F2FAB524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4C68C-0082-F8FD-8A71-C6E6EE57C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/>
              <a:t>9.4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Kriging-based Multi-fidelity Surrogate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CFC86A3-B973-933C-1F5C-86FA98322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Low-fidelity scale factor plays important role in reducing uncertainty in the discrepancy prediction</a:t>
            </a:r>
          </a:p>
        </p:txBody>
      </p:sp>
    </p:spTree>
    <p:extLst>
      <p:ext uri="{BB962C8B-B14F-4D97-AF65-F5344CB8AC3E}">
        <p14:creationId xmlns:p14="http://schemas.microsoft.com/office/powerpoint/2010/main" val="4038304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803527-F906-178D-0701-93172275B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Bayesian multi-fidelity surrogate developed by Kennedy and O’Hagan</a:t>
            </a:r>
          </a:p>
          <a:p>
            <a:pPr lvl="1"/>
            <a:r>
              <a:rPr lang="en-US" dirty="0"/>
              <a:t>correlation between multi-fidelity datasets</a:t>
            </a:r>
          </a:p>
          <a:p>
            <a:pPr lvl="1"/>
            <a:r>
              <a:rPr lang="en-US" dirty="0"/>
              <a:t>provide prediction uncertainty at unsampled points</a:t>
            </a:r>
          </a:p>
          <a:p>
            <a:r>
              <a:rPr lang="en-US" sz="2000" dirty="0"/>
              <a:t>When LF functional form is available</a:t>
            </a:r>
          </a:p>
          <a:p>
            <a:pPr lvl="1"/>
            <a:r>
              <a:rPr lang="en-US" dirty="0"/>
              <a:t>computational cost of evaluating the LF function is ignorable</a:t>
            </a:r>
          </a:p>
          <a:p>
            <a:pPr lvl="1"/>
            <a:r>
              <a:rPr lang="en-US" dirty="0"/>
              <a:t>discrepancy surrogate needs to be built using HF samples</a:t>
            </a:r>
          </a:p>
          <a:p>
            <a:pPr lvl="1"/>
            <a:r>
              <a:rPr lang="en-US" dirty="0"/>
              <a:t>LF function does not cause any error and uncertainty</a:t>
            </a:r>
          </a:p>
          <a:p>
            <a:r>
              <a:rPr lang="en-US" sz="2000" dirty="0"/>
              <a:t>When no LF function but samples are available</a:t>
            </a:r>
          </a:p>
          <a:p>
            <a:pPr lvl="1"/>
            <a:r>
              <a:rPr lang="en-US" dirty="0"/>
              <a:t>LF surrogate is used to build MF surrogate and evaluate predictions</a:t>
            </a:r>
          </a:p>
          <a:p>
            <a:pPr lvl="1"/>
            <a:r>
              <a:rPr lang="en-US" dirty="0"/>
              <a:t>LF &amp; discrepancy surrogates cause prediction uncertainty</a:t>
            </a:r>
          </a:p>
          <a:p>
            <a:pPr lvl="1"/>
            <a:r>
              <a:rPr lang="en-US" dirty="0"/>
              <a:t>Prefer to HF sample locations being a subset of LF sample locations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30E4D-A2A5-7513-34FE-2C7A978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LF Function</a:t>
            </a:r>
          </a:p>
        </p:txBody>
      </p:sp>
    </p:spTree>
    <p:extLst>
      <p:ext uri="{BB962C8B-B14F-4D97-AF65-F5344CB8AC3E}">
        <p14:creationId xmlns:p14="http://schemas.microsoft.com/office/powerpoint/2010/main" val="163805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0AE0A-335D-561F-7281-5554DCEE3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 accuracy of a surrogate model depends on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the functional form of the surrogate model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the number and locations of samples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the accuracy of samples</a:t>
            </a:r>
          </a:p>
          <a:p>
            <a:r>
              <a:rPr lang="en-US" dirty="0"/>
              <a:t>We have discussed 1 and 2 in the previous chapters. This chapter addresses accuracy or fidelity of samples </a:t>
            </a:r>
          </a:p>
          <a:p>
            <a:r>
              <a:rPr lang="en-US" dirty="0"/>
              <a:t>Increasing computing power raises fidelity in simulation</a:t>
            </a:r>
          </a:p>
          <a:p>
            <a:pPr lvl="1"/>
            <a:r>
              <a:rPr lang="en-US" dirty="0"/>
              <a:t>Optimization and UQ requires thousands of simulations</a:t>
            </a:r>
          </a:p>
          <a:p>
            <a:r>
              <a:rPr lang="en-US" dirty="0"/>
              <a:t>High-fidelity models are accurate but expensive</a:t>
            </a:r>
          </a:p>
          <a:p>
            <a:r>
              <a:rPr lang="en-US" dirty="0"/>
              <a:t>Low-fidelity models are cheap but not satisfactory </a:t>
            </a:r>
          </a:p>
          <a:p>
            <a:r>
              <a:rPr lang="en-US" dirty="0"/>
              <a:t>Too expensive to build reliable surrogate using HF samples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DA5F5-AA0F-2F2B-870C-81F03DDE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of Surrogate Model and Fidelity</a:t>
            </a:r>
          </a:p>
        </p:txBody>
      </p:sp>
    </p:spTree>
    <p:extLst>
      <p:ext uri="{BB962C8B-B14F-4D97-AF65-F5344CB8AC3E}">
        <p14:creationId xmlns:p14="http://schemas.microsoft.com/office/powerpoint/2010/main" val="4081414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5A84736-F77F-9393-9B3F-8A5D67EE1AB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Only need discrepancy surrogate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lvl="1"/>
                <a:r>
                  <a:rPr lang="en-US" dirty="0"/>
                  <a:t>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required to evaluate the LF function at HF sample locations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known, identical to fit a Kriging surrogate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000" dirty="0"/>
                  <a:t>MLE for identifying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lvl="1"/>
                <a:r>
                  <a:rPr lang="en-US" dirty="0"/>
                  <a:t>discrepancy samples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depend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Using MLE, we will express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identified through optimization, other parameters will be determined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5A84736-F77F-9393-9B3F-8A5D67EE1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9840E81-765D-7AB6-66ED-7E4BD09E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 Surrogate with LF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F47052-FEC5-8B52-DD2F-2D7EC6B111E2}"/>
                  </a:ext>
                </a:extLst>
              </p:cNvPr>
              <p:cNvSpPr txBox="1"/>
              <p:nvPr/>
            </p:nvSpPr>
            <p:spPr>
              <a:xfrm>
                <a:off x="2756950" y="1155032"/>
                <a:ext cx="2619371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F47052-FEC5-8B52-DD2F-2D7EC6B11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50" y="1155032"/>
                <a:ext cx="2619371" cy="417487"/>
              </a:xfrm>
              <a:prstGeom prst="rect">
                <a:avLst/>
              </a:prstGeom>
              <a:blipFill>
                <a:blip r:embed="rId3"/>
                <a:stretch>
                  <a:fillRect t="-43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2B73B5-6565-B887-DD26-928B904AC7CB}"/>
                  </a:ext>
                </a:extLst>
              </p:cNvPr>
              <p:cNvSpPr txBox="1"/>
              <p:nvPr/>
            </p:nvSpPr>
            <p:spPr>
              <a:xfrm>
                <a:off x="605017" y="3659037"/>
                <a:ext cx="8170506" cy="655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2B73B5-6565-B887-DD26-928B904A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7" y="3659037"/>
                <a:ext cx="8170506" cy="655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549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B5EE557-999F-983C-C2E5-B51CA5D2B11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3649261"/>
                <a:ext cx="8534400" cy="233902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qr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qr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𝐐𝐆</m:t>
                    </m:r>
                  </m:oMath>
                </a14:m>
                <a:endParaRPr lang="en-US" sz="2000" dirty="0"/>
              </a:p>
              <a:p>
                <a:pPr>
                  <a:spcAft>
                    <a:spcPts val="1800"/>
                  </a:spcAft>
                </a:pPr>
                <a:endParaRPr lang="en-US" sz="2000" dirty="0"/>
              </a:p>
              <a:p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, Discrepancy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=1,⋯,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can be determined from (1) and (2)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B5EE557-999F-983C-C2E5-B51CA5D2B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3649261"/>
                <a:ext cx="8534400" cy="2339028"/>
              </a:xfrm>
              <a:blipFill>
                <a:blip r:embed="rId2"/>
                <a:stretch>
                  <a:fillRect l="-6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5D0518-A0CF-009B-3E2F-443F6014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of Discrepancy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5DA2BA-6DDC-4248-4F55-CC1DA7052DA9}"/>
                  </a:ext>
                </a:extLst>
              </p:cNvPr>
              <p:cNvSpPr txBox="1"/>
              <p:nvPr/>
            </p:nvSpPr>
            <p:spPr>
              <a:xfrm>
                <a:off x="770021" y="702417"/>
                <a:ext cx="5306196" cy="665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 ⇒ 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5DA2BA-6DDC-4248-4F55-CC1DA7052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702417"/>
                <a:ext cx="5306196" cy="665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FF8AB2-E119-7675-9FEE-4A6418EB18AF}"/>
                  </a:ext>
                </a:extLst>
              </p:cNvPr>
              <p:cNvSpPr txBox="1"/>
              <p:nvPr/>
            </p:nvSpPr>
            <p:spPr>
              <a:xfrm>
                <a:off x="770021" y="1265038"/>
                <a:ext cx="4585230" cy="8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  ⇒  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FF8AB2-E119-7675-9FEE-4A6418EB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1265038"/>
                <a:ext cx="4585230" cy="806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E29E54-A0F2-0461-56CE-49B3AFC2747C}"/>
                  </a:ext>
                </a:extLst>
              </p:cNvPr>
              <p:cNvSpPr txBox="1"/>
              <p:nvPr/>
            </p:nvSpPr>
            <p:spPr>
              <a:xfrm>
                <a:off x="770021" y="1948550"/>
                <a:ext cx="4439998" cy="66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 ⇒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E29E54-A0F2-0461-56CE-49B3AFC27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1948550"/>
                <a:ext cx="4439998" cy="665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16A0EA04-8852-D74F-98AB-4A660A6CABED}"/>
              </a:ext>
            </a:extLst>
          </p:cNvPr>
          <p:cNvSpPr/>
          <p:nvPr/>
        </p:nvSpPr>
        <p:spPr>
          <a:xfrm>
            <a:off x="1155031" y="3036861"/>
            <a:ext cx="419387" cy="171880"/>
          </a:xfrm>
          <a:prstGeom prst="rightArrow">
            <a:avLst>
              <a:gd name="adj1" fmla="val 50000"/>
              <a:gd name="adj2" fmla="val 899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371330-941A-C0CE-7281-15E645609577}"/>
                  </a:ext>
                </a:extLst>
              </p:cNvPr>
              <p:cNvSpPr txBox="1"/>
              <p:nvPr/>
            </p:nvSpPr>
            <p:spPr>
              <a:xfrm>
                <a:off x="1732547" y="2652783"/>
                <a:ext cx="4742452" cy="800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371330-941A-C0CE-7281-15E645609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7" y="2652783"/>
                <a:ext cx="4742452" cy="8009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ED8722-F7A0-EEF1-F448-0FD40A88DD6C}"/>
                  </a:ext>
                </a:extLst>
              </p:cNvPr>
              <p:cNvSpPr txBox="1"/>
              <p:nvPr/>
            </p:nvSpPr>
            <p:spPr>
              <a:xfrm>
                <a:off x="1732547" y="4111363"/>
                <a:ext cx="2916439" cy="73642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ED8722-F7A0-EEF1-F448-0FD40A88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7" y="4111363"/>
                <a:ext cx="2916439" cy="7364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B364315-EED2-3354-A220-988F2A2D6C1D}"/>
              </a:ext>
            </a:extLst>
          </p:cNvPr>
          <p:cNvSpPr txBox="1"/>
          <p:nvPr/>
        </p:nvSpPr>
        <p:spPr>
          <a:xfrm>
            <a:off x="8548850" y="85059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D5A48-4A43-25B1-08B7-020686F6E5FC}"/>
              </a:ext>
            </a:extLst>
          </p:cNvPr>
          <p:cNvSpPr txBox="1"/>
          <p:nvPr/>
        </p:nvSpPr>
        <p:spPr>
          <a:xfrm>
            <a:off x="8548850" y="148375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679928-2E7C-85C0-DE39-0AEE3EB4E41A}"/>
              </a:ext>
            </a:extLst>
          </p:cNvPr>
          <p:cNvSpPr txBox="1"/>
          <p:nvPr/>
        </p:nvSpPr>
        <p:spPr>
          <a:xfrm>
            <a:off x="8548850" y="20968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23318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C272BF2-6A32-8B9B-EABB-C9A730E1D47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Minimizing negative log-likelihood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in (2)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Discrepancy Kriging surrogate</a:t>
                </a:r>
              </a:p>
              <a:p>
                <a:pPr>
                  <a:spcAft>
                    <a:spcPts val="1800"/>
                  </a:spcAft>
                </a:pPr>
                <a:endParaRPr lang="en-US" sz="2000" dirty="0"/>
              </a:p>
              <a:p>
                <a:r>
                  <a:rPr lang="en-US" sz="2000" dirty="0"/>
                  <a:t>Prediction variance with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𝛏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1200"/>
                  </a:spcAft>
                </a:pPr>
                <a:endParaRPr lang="en-US" sz="2000" dirty="0"/>
              </a:p>
              <a:p>
                <a:r>
                  <a:rPr lang="en-US" sz="2000" dirty="0"/>
                  <a:t>Ex) Ordinary Kriging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 1, ⋯, 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𝛏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C272BF2-6A32-8B9B-EABB-C9A730E1D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F9B0F45-8D75-D342-BB91-80F7EE84DB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Optimization to Determine Hyperparameter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F9B0F45-8D75-D342-BB91-80F7EE84D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68" t="-14493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EB43A-A106-2148-4C08-249B526D7BB8}"/>
                  </a:ext>
                </a:extLst>
              </p:cNvPr>
              <p:cNvSpPr txBox="1"/>
              <p:nvPr/>
            </p:nvSpPr>
            <p:spPr>
              <a:xfrm>
                <a:off x="2076306" y="1189407"/>
                <a:ext cx="3521926" cy="44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𝐑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EB43A-A106-2148-4C08-249B526D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06" y="1189407"/>
                <a:ext cx="3521926" cy="444096"/>
              </a:xfrm>
              <a:prstGeom prst="rect">
                <a:avLst/>
              </a:prstGeom>
              <a:blipFill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B4F33F-79D6-9EF6-E9CC-1C0B9272B2B1}"/>
                  </a:ext>
                </a:extLst>
              </p:cNvPr>
              <p:cNvSpPr txBox="1"/>
              <p:nvPr/>
            </p:nvSpPr>
            <p:spPr>
              <a:xfrm>
                <a:off x="2076306" y="2206868"/>
                <a:ext cx="4148187" cy="766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𝛅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B4F33F-79D6-9EF6-E9CC-1C0B9272B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06" y="2206868"/>
                <a:ext cx="4148187" cy="766748"/>
              </a:xfrm>
              <a:prstGeom prst="rect">
                <a:avLst/>
              </a:prstGeom>
              <a:blipFill>
                <a:blip r:embed="rId5"/>
                <a:stretch>
                  <a:fillRect t="-3175" r="-676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237645-1A04-C9FB-AD49-38CAFBFDBD54}"/>
                  </a:ext>
                </a:extLst>
              </p:cNvPr>
              <p:cNvSpPr txBox="1"/>
              <p:nvPr/>
            </p:nvSpPr>
            <p:spPr>
              <a:xfrm>
                <a:off x="1230561" y="3429000"/>
                <a:ext cx="6461834" cy="563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237645-1A04-C9FB-AD49-38CAFBFD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61" y="3429000"/>
                <a:ext cx="6461834" cy="563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6E5F37-A4F1-7400-6ABF-39A9A4A87BAA}"/>
                  </a:ext>
                </a:extLst>
              </p:cNvPr>
              <p:cNvSpPr txBox="1"/>
              <p:nvPr/>
            </p:nvSpPr>
            <p:spPr>
              <a:xfrm>
                <a:off x="1421896" y="4675128"/>
                <a:ext cx="4830746" cy="79457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6E5F37-A4F1-7400-6ABF-39A9A4A87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896" y="4675128"/>
                <a:ext cx="4830746" cy="794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74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AD14A-70BF-BE9E-2184-48E981BA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100-Line Matlab Function MFSLF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EA09B-F009-5113-513E-452E76354324}"/>
              </a:ext>
            </a:extLst>
          </p:cNvPr>
          <p:cNvSpPr txBox="1"/>
          <p:nvPr/>
        </p:nvSpPr>
        <p:spPr>
          <a:xfrm>
            <a:off x="602166" y="743415"/>
            <a:ext cx="752641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[yDp,yDsig2,rho,nbD]=MFSLF(xs,ys,yLs,xp,trD,noise)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	% Fit Bayesian multi-fidelity surrogate with LF function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	% INPITS: xs: High-fidelity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	%         ys: High-fidelity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	%         yLs: Low-fidelity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	%         xp: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	%         trD: Order of discrepancy function (0, 1, 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	%         noise: 0~no noise samples, 1~noisy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	% OUTPUTS: yDp: Discrepancy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	%          yDsig2: Discrepancy prediction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	%          rho: LF scale factor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12	%          nbD: # of coefficients in discrepancy function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13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14	[ny,ndim]=size(xs);nvar=ndim+1;np=size(xp,1);            % Scaling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15	meanx=mean(xs);stdx=std(xs);            % Mean and STD of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16	xs=(xs-meanx)./stdx;                            % Scaling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17	meany=mean(ys);stdy=std(ys);                     % Mean and STD of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18	ys=(ys-meany)/stdy;yLs=(yLs-meany)/stdy;                 % Scaling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19	xp=(xp-meanx)./stdx;                        % Scaling of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20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21	nij=ny*(ny-1)/2; l=0;             % # of upper-triangular components of RD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22	dH=zeros(nij,ndim);                          % Distance between HF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23	ijH=zeros(nij,2);                            % Index of correlation matrix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24	for i=1:ny-1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25	 l=l(end)+(1:ny-i);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26	 ijH(l,:)=[repmat(i,ny-i,1),(i+1:ny)'];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27	 dH(l,:)=repmat(xs(i,:),ny-i,1)-xs(i+1:ny,:);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28	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26967-D962-3C00-308A-BED8016D9C6E}"/>
              </a:ext>
            </a:extLst>
          </p:cNvPr>
          <p:cNvSpPr txBox="1"/>
          <p:nvPr/>
        </p:nvSpPr>
        <p:spPr>
          <a:xfrm>
            <a:off x="1643170" y="6006394"/>
            <a:ext cx="526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Detailed explanations can be found in the textbook!</a:t>
            </a:r>
          </a:p>
        </p:txBody>
      </p:sp>
    </p:spTree>
    <p:extLst>
      <p:ext uri="{BB962C8B-B14F-4D97-AF65-F5344CB8AC3E}">
        <p14:creationId xmlns:p14="http://schemas.microsoft.com/office/powerpoint/2010/main" val="1326213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081C16-3F73-9BDB-839E-6E976C8561DD}"/>
              </a:ext>
            </a:extLst>
          </p:cNvPr>
          <p:cNvSpPr txBox="1"/>
          <p:nvPr/>
        </p:nvSpPr>
        <p:spPr>
          <a:xfrm>
            <a:off x="669073" y="112134"/>
            <a:ext cx="761939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29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30	% Estimating discrepancy hyper-parameters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31	parD=struct('xs',xs,'ys',ys,'yLs',yLs,'d',dH,'ij',ijH,'trPRS',min(trD,2));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32	hyp0 = [ny^(-1/4)*ones(ndim,1); min(0.1,noise)];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33	lb=[0.01*ones(ndim,1);0];ub=[6*ones(ndim,1);noise];% Lower- &amp; upper-bounds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34	options=optimset('Display','off','TolFun',1e-6,'DiffMinChange',0.001);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35	%hypOpt=fmincon(@(hyp) fitDIS(hyp,parD),hyp0,[],[],[],[],lb,ub,[],options);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36	hypOpt = ga(@(hyp) fitDIS(hyp,parD),nvar,[],[],[],[],lb,ub,[],options)';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37	%hypOpt = simulannealbnd(@(hyp) fitDIS(hyp,parD),hyp0,lb,ub,options);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38	hypD=hypOpt(1:size(xs,2)); tau=max(0,hypOpt(end));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39	fprintf('Discrepancy hyperparam:%8.3g\n',hypD.*stdx');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40	if noise ~= 0, fprintf('Discrepancy noise fraction:%8.3g\n',tau); end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41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42	[~,fitD]=fitDIS(hypOpt,parD);                  % Fitting Kriging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43	rho=fitD.rho; fprintf('LF scale factor:%8.3g\n',rho);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44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45	% Evaluating discrepancy surrogate at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46	xi = trend(xp,trD); nbD=size(xi,2);      % Trend basis vector at np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47	xrep=repmat(xp',ny,1); xrep=transpose(reshape(xrep,ndim,np*ny));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48	d=xrep-repmat(xs,np,1);               % Distance b/w predictions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49	r = (1-tau)*exp(sum(-(d./hypD').^2,2));  % Correlation b/w preds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50	r = reshape(r,ny,np);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51	yDp=xi*fitD.beta + (fitD.alpha*r)';                  % Kriging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52	yDp=yDp*stdy+(1-rho)*meany;                        % Unscaling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53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54	% Prediction variance of discreepancy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55	rt=fitD.C\r;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56	q=fitD.G\(xi'-fitD.Ft'*rt);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57	sigma2=fitD.sigma2.*stdy.^2;                            % Process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58	yDsig2=sigma2.*(1-sum(rt.^2,1)+sum(q.^2,1))';        % Prediction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59	fprintf('Disc. process std :%8.3g\n',sqrt(sigma2)*stdy);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60	if noise~=0, fprintf('Disc. Noise std :%8.3g\n',sqrt(tau*sigma2)*stdy);end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61	end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62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63	%</a:t>
            </a:r>
          </a:p>
        </p:txBody>
      </p:sp>
    </p:spTree>
    <p:extLst>
      <p:ext uri="{BB962C8B-B14F-4D97-AF65-F5344CB8AC3E}">
        <p14:creationId xmlns:p14="http://schemas.microsoft.com/office/powerpoint/2010/main" val="1659232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709DD-5076-C7CB-280C-A82686F93F8E}"/>
              </a:ext>
            </a:extLst>
          </p:cNvPr>
          <p:cNvSpPr txBox="1"/>
          <p:nvPr/>
        </p:nvSpPr>
        <p:spPr>
          <a:xfrm>
            <a:off x="669073" y="7441"/>
            <a:ext cx="7526419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64	function [negLogLK,fit]=fitDIS(xvar,par)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65	% Negative log-likelihood estimate for given hyper-parameter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66	% INPUTS  xvar          : Hyper-parameter (hyp) &amp; noise (tau)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67	%         par           : Model parameters structure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68	% OUTPUTS negLogLK      : Negative log-likelihood function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69	%         fit           : Necessary parameters for function evaluation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70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71	hyp=xvar(1:size(par.xs,2)); tau=xvar(end);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72	H = trend(par.xs,par.trPRS);                               % Design matrix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73	ny=size(par.ys,1); nb=size(H,2);       % ny: # of samples, nb: # of coeff.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74	r = (1-tau)*exp(sum(-(par.d./hyp(:)').^2, 2));   % Correlation b/w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75	idx=find(r&gt;0);              % Index of nonzero components in sparse matrix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76	ii=(1:ny)';                                               % Diagonal index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77	mu=ones(ny,1)+(10+ny)*eps;         % Small diagonal to prevent singularity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78	R=sparse([par.ij(idx,1);ii],[par.ij(idx,2);ii],[r(idx);mu]); % Correlation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79	[C,~]=chol(R);                           % Cholesky decomposition R = C'*C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80	C=C';                                                % Transpose: R = C*C'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81	Ft=C\H;                                                      % Ft=[C^1][X]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82	[Q,G]=qr(Ft,0);                               % qr-factorization, Ft = Q*G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83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84	Ylt=C\par.yLs;            % Maximum likelihood estimate of LF scale factor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85	Yht=C\par.ys;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86	taul=(eye(ny)-Q*Q')*Ylt;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87	tauh=(eye(ny)-Q*Q')*Yht;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88	rhol=max(0.1,min(3,taul'*tauh/(taul'*taul)));            % LF scale factor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89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90	dis=par.ys-rhol*par.yLs;                             % Discrepancy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91	Yt=C\dis;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92	b=G\(Q'*Yt);                              % Coefficients of trend function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93	rho=(Yt-Ft*b);                                         % rho = Cinv*(y-Xb)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94	alpha=rho'/C;                                       % alpha = (y-Xb)'*Rinv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95	detR = sum(log(full(diag(C)).^2));     % Determinant of correlation matrix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96	sigma2=sum(rho.^2)/(ny-nb);                            % Process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97	negLogLK=detR + (ny-nb)*log(sigma2);             % Negative log-likelihood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98	fit = struct('sigma2',sigma2,'beta',b,'alpha',alpha,'C',C,'Ft',Ft,...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99	             'G',G','rho',rhol);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100	end</a:t>
            </a:r>
          </a:p>
        </p:txBody>
      </p:sp>
    </p:spTree>
    <p:extLst>
      <p:ext uri="{BB962C8B-B14F-4D97-AF65-F5344CB8AC3E}">
        <p14:creationId xmlns:p14="http://schemas.microsoft.com/office/powerpoint/2010/main" val="2021579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06312D8-0E2D-8B9E-1866-CDD6522FE58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HF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0.5862, 0.3638, 0.8198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HF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LF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=0.5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+10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−0.5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Correlation between HF and LF is medium (corr. coef. = 0.74)</a:t>
                </a:r>
              </a:p>
              <a:p>
                <a:r>
                  <a:rPr lang="en-US" sz="2000" dirty="0"/>
                  <a:t>Genetic algorithm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=1.37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discrepancy function does not fluctuate </a:t>
                </a:r>
                <a:br>
                  <a:rPr lang="en-US" dirty="0"/>
                </a:br>
                <a:r>
                  <a:rPr lang="en-US" dirty="0"/>
                  <a:t>much over the design space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=29.8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in interpolation </a:t>
                </a:r>
                <a:br>
                  <a:rPr lang="en-US" dirty="0"/>
                </a:br>
                <a:r>
                  <a:rPr lang="en-US" dirty="0"/>
                  <a:t>region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=1.76</m:t>
                    </m:r>
                  </m:oMath>
                </a14:m>
                <a:r>
                  <a:rPr lang="en-US" dirty="0"/>
                  <a:t>: separate the LF function from </a:t>
                </a:r>
                <a:br>
                  <a:rPr lang="en-US" dirty="0"/>
                </a:br>
                <a:r>
                  <a:rPr lang="en-US" dirty="0"/>
                  <a:t>HF function further</a:t>
                </a:r>
              </a:p>
              <a:p>
                <a:pPr lvl="1"/>
                <a:r>
                  <a:rPr lang="en-US" dirty="0"/>
                  <a:t>discrepancy function can have a simpler </a:t>
                </a:r>
                <a:br>
                  <a:rPr lang="en-US" dirty="0"/>
                </a:br>
                <a:r>
                  <a:rPr lang="en-US" dirty="0"/>
                  <a:t>form with less fluctuation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06312D8-0E2D-8B9E-1866-CDD6522FE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 b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69526D-0ECA-27AD-17B9-EEF2D442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Ex9.6) MF Surrogate with LF Function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35B4494-928E-89B0-1BA2-CE44FECFF314}"/>
              </a:ext>
            </a:extLst>
          </p:cNvPr>
          <p:cNvGrpSpPr/>
          <p:nvPr/>
        </p:nvGrpSpPr>
        <p:grpSpPr>
          <a:xfrm>
            <a:off x="5559771" y="3544530"/>
            <a:ext cx="3279429" cy="2839009"/>
            <a:chOff x="794449" y="211138"/>
            <a:chExt cx="3473884" cy="3007350"/>
          </a:xfrm>
        </p:grpSpPr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id="{E938088D-2411-00DD-5DB0-163B81F53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337" y="285751"/>
              <a:ext cx="3187700" cy="25209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3" name="Line 6">
              <a:extLst>
                <a:ext uri="{FF2B5EF4-FFF2-40B4-BE49-F238E27FC236}">
                  <a16:creationId xmlns:a16="http://schemas.microsoft.com/office/drawing/2014/main" id="{DE48BACC-EC96-4794-8E4F-B367E567A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337" y="2806701"/>
              <a:ext cx="318770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4" name="Line 7">
              <a:extLst>
                <a:ext uri="{FF2B5EF4-FFF2-40B4-BE49-F238E27FC236}">
                  <a16:creationId xmlns:a16="http://schemas.microsoft.com/office/drawing/2014/main" id="{68FC1569-D263-5682-CC68-36DE5D0FB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337" y="285751"/>
              <a:ext cx="318770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5" name="Line 8">
              <a:extLst>
                <a:ext uri="{FF2B5EF4-FFF2-40B4-BE49-F238E27FC236}">
                  <a16:creationId xmlns:a16="http://schemas.microsoft.com/office/drawing/2014/main" id="{ED4DFD02-4893-A94F-8C6E-1629565CB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7337" y="2774951"/>
              <a:ext cx="0" cy="317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6" name="Line 9">
              <a:extLst>
                <a:ext uri="{FF2B5EF4-FFF2-40B4-BE49-F238E27FC236}">
                  <a16:creationId xmlns:a16="http://schemas.microsoft.com/office/drawing/2014/main" id="{F5187F31-F02A-5DF6-741E-8B31549F8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5512" y="2774951"/>
              <a:ext cx="0" cy="317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7" name="Line 10">
              <a:extLst>
                <a:ext uri="{FF2B5EF4-FFF2-40B4-BE49-F238E27FC236}">
                  <a16:creationId xmlns:a16="http://schemas.microsoft.com/office/drawing/2014/main" id="{974D51F3-B23C-7BBE-389B-429428956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2099" y="2774951"/>
              <a:ext cx="0" cy="317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8" name="Line 11">
              <a:extLst>
                <a:ext uri="{FF2B5EF4-FFF2-40B4-BE49-F238E27FC236}">
                  <a16:creationId xmlns:a16="http://schemas.microsoft.com/office/drawing/2014/main" id="{0EABCAFF-4757-E530-0E74-6AC8B593C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274" y="2774951"/>
              <a:ext cx="0" cy="317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9" name="Line 12">
              <a:extLst>
                <a:ext uri="{FF2B5EF4-FFF2-40B4-BE49-F238E27FC236}">
                  <a16:creationId xmlns:a16="http://schemas.microsoft.com/office/drawing/2014/main" id="{70D9AA04-08B3-BC01-C3EC-551821B13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8449" y="2774951"/>
              <a:ext cx="0" cy="317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0" name="Line 13">
              <a:extLst>
                <a:ext uri="{FF2B5EF4-FFF2-40B4-BE49-F238E27FC236}">
                  <a16:creationId xmlns:a16="http://schemas.microsoft.com/office/drawing/2014/main" id="{D893B8A2-A2B9-8F70-9D3C-1C7CB0550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5037" y="2774951"/>
              <a:ext cx="0" cy="317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1" name="Line 19">
              <a:extLst>
                <a:ext uri="{FF2B5EF4-FFF2-40B4-BE49-F238E27FC236}">
                  <a16:creationId xmlns:a16="http://schemas.microsoft.com/office/drawing/2014/main" id="{961727AD-A8BB-A60F-95FC-9E65160FC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037" y="285751"/>
              <a:ext cx="0" cy="317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2" name="Rectangle 20">
              <a:extLst>
                <a:ext uri="{FF2B5EF4-FFF2-40B4-BE49-F238E27FC236}">
                  <a16:creationId xmlns:a16="http://schemas.microsoft.com/office/drawing/2014/main" id="{D6800D36-B887-C4C8-8231-3FBD2355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824" y="2863851"/>
              <a:ext cx="79809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21">
              <a:extLst>
                <a:ext uri="{FF2B5EF4-FFF2-40B4-BE49-F238E27FC236}">
                  <a16:creationId xmlns:a16="http://schemas.microsoft.com/office/drawing/2014/main" id="{C0F09C73-19E9-DEE9-162E-1FB9C3306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262" y="2863851"/>
              <a:ext cx="198673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22">
              <a:extLst>
                <a:ext uri="{FF2B5EF4-FFF2-40B4-BE49-F238E27FC236}">
                  <a16:creationId xmlns:a16="http://schemas.microsoft.com/office/drawing/2014/main" id="{F2E78DFC-7131-D827-3EB4-07270288F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025" y="2863851"/>
              <a:ext cx="198673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23">
              <a:extLst>
                <a:ext uri="{FF2B5EF4-FFF2-40B4-BE49-F238E27FC236}">
                  <a16:creationId xmlns:a16="http://schemas.microsoft.com/office/drawing/2014/main" id="{61248000-8C39-31C9-49E3-6DE88165E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849" y="2863851"/>
              <a:ext cx="198673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24">
              <a:extLst>
                <a:ext uri="{FF2B5EF4-FFF2-40B4-BE49-F238E27FC236}">
                  <a16:creationId xmlns:a16="http://schemas.microsoft.com/office/drawing/2014/main" id="{3D6E3F09-2C30-FF4C-7931-FE872220A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612" y="2863851"/>
              <a:ext cx="198673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25">
              <a:extLst>
                <a:ext uri="{FF2B5EF4-FFF2-40B4-BE49-F238E27FC236}">
                  <a16:creationId xmlns:a16="http://schemas.microsoft.com/office/drawing/2014/main" id="{4D745EF6-80EE-D161-A80A-0141EDFCE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524" y="2863851"/>
              <a:ext cx="79809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Line 26">
              <a:extLst>
                <a:ext uri="{FF2B5EF4-FFF2-40B4-BE49-F238E27FC236}">
                  <a16:creationId xmlns:a16="http://schemas.microsoft.com/office/drawing/2014/main" id="{9255EDD3-F990-6B05-2419-98EBCD72F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7337" y="285751"/>
              <a:ext cx="0" cy="25209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9" name="Line 27">
              <a:extLst>
                <a:ext uri="{FF2B5EF4-FFF2-40B4-BE49-F238E27FC236}">
                  <a16:creationId xmlns:a16="http://schemas.microsoft.com/office/drawing/2014/main" id="{8550802B-DA7A-DB5D-928C-BA398B3B5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5037" y="285751"/>
              <a:ext cx="0" cy="252095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0" name="Line 28">
              <a:extLst>
                <a:ext uri="{FF2B5EF4-FFF2-40B4-BE49-F238E27FC236}">
                  <a16:creationId xmlns:a16="http://schemas.microsoft.com/office/drawing/2014/main" id="{27B426A3-2F9F-3797-F2C4-95C0FBE5A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337" y="2806701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1" name="Line 29">
              <a:extLst>
                <a:ext uri="{FF2B5EF4-FFF2-40B4-BE49-F238E27FC236}">
                  <a16:creationId xmlns:a16="http://schemas.microsoft.com/office/drawing/2014/main" id="{04CD6FE1-3E26-8721-34D8-35B01857A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337" y="2301876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2" name="Line 30">
              <a:extLst>
                <a:ext uri="{FF2B5EF4-FFF2-40B4-BE49-F238E27FC236}">
                  <a16:creationId xmlns:a16="http://schemas.microsoft.com/office/drawing/2014/main" id="{C6E968D9-9C4B-EE4C-ECC9-0FD8AB97C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337" y="1797051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3" name="Line 31">
              <a:extLst>
                <a:ext uri="{FF2B5EF4-FFF2-40B4-BE49-F238E27FC236}">
                  <a16:creationId xmlns:a16="http://schemas.microsoft.com/office/drawing/2014/main" id="{491C7213-31B5-B718-3CF8-315BE5B94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337" y="1293813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Line 32">
              <a:extLst>
                <a:ext uri="{FF2B5EF4-FFF2-40B4-BE49-F238E27FC236}">
                  <a16:creationId xmlns:a16="http://schemas.microsoft.com/office/drawing/2014/main" id="{6BB97F73-EEAA-3093-01BA-F3A60F8EC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337" y="788988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5" name="Line 34">
              <a:extLst>
                <a:ext uri="{FF2B5EF4-FFF2-40B4-BE49-F238E27FC236}">
                  <a16:creationId xmlns:a16="http://schemas.microsoft.com/office/drawing/2014/main" id="{F35A8372-40C8-4079-4258-C5D34DC19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3287" y="2806701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6" name="Line 35">
              <a:extLst>
                <a:ext uri="{FF2B5EF4-FFF2-40B4-BE49-F238E27FC236}">
                  <a16:creationId xmlns:a16="http://schemas.microsoft.com/office/drawing/2014/main" id="{A6C2BABF-FD5A-0D1C-47F9-1E5E03AF5D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3287" y="2301876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7" name="Line 36">
              <a:extLst>
                <a:ext uri="{FF2B5EF4-FFF2-40B4-BE49-F238E27FC236}">
                  <a16:creationId xmlns:a16="http://schemas.microsoft.com/office/drawing/2014/main" id="{EDBB0917-1E71-CA4F-C59A-D2023EE11D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3287" y="1797051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8" name="Line 37">
              <a:extLst>
                <a:ext uri="{FF2B5EF4-FFF2-40B4-BE49-F238E27FC236}">
                  <a16:creationId xmlns:a16="http://schemas.microsoft.com/office/drawing/2014/main" id="{E96FDE92-395A-CE7D-3773-B4B24C669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3287" y="1293813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9" name="Line 38">
              <a:extLst>
                <a:ext uri="{FF2B5EF4-FFF2-40B4-BE49-F238E27FC236}">
                  <a16:creationId xmlns:a16="http://schemas.microsoft.com/office/drawing/2014/main" id="{23C9630A-615B-3986-D7B6-464E70414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3287" y="788988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0" name="Line 39">
              <a:extLst>
                <a:ext uri="{FF2B5EF4-FFF2-40B4-BE49-F238E27FC236}">
                  <a16:creationId xmlns:a16="http://schemas.microsoft.com/office/drawing/2014/main" id="{29A151F1-21DC-7E60-153D-B80093CBC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3287" y="285751"/>
              <a:ext cx="3175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1" name="Rectangle 40">
              <a:extLst>
                <a:ext uri="{FF2B5EF4-FFF2-40B4-BE49-F238E27FC236}">
                  <a16:creationId xmlns:a16="http://schemas.microsoft.com/office/drawing/2014/main" id="{5B6DF792-18F6-93A3-F44F-0EEEABFD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449" y="2732088"/>
              <a:ext cx="207162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41">
              <a:extLst>
                <a:ext uri="{FF2B5EF4-FFF2-40B4-BE49-F238E27FC236}">
                  <a16:creationId xmlns:a16="http://schemas.microsoft.com/office/drawing/2014/main" id="{F23C9B9D-2464-8103-A0D9-9E9904660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924" y="2225676"/>
              <a:ext cx="79809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42">
              <a:extLst>
                <a:ext uri="{FF2B5EF4-FFF2-40B4-BE49-F238E27FC236}">
                  <a16:creationId xmlns:a16="http://schemas.microsoft.com/office/drawing/2014/main" id="{73C0A58B-69D3-61FF-C24A-2F18C892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99" y="1725613"/>
              <a:ext cx="159617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43">
              <a:extLst>
                <a:ext uri="{FF2B5EF4-FFF2-40B4-BE49-F238E27FC236}">
                  <a16:creationId xmlns:a16="http://schemas.microsoft.com/office/drawing/2014/main" id="{1A1C25FD-8386-D858-86E3-CA1ADEE1C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99" y="1217613"/>
              <a:ext cx="159617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44">
              <a:extLst>
                <a:ext uri="{FF2B5EF4-FFF2-40B4-BE49-F238E27FC236}">
                  <a16:creationId xmlns:a16="http://schemas.microsoft.com/office/drawing/2014/main" id="{B79A4387-7F13-4E01-375E-BD8478203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99" y="717551"/>
              <a:ext cx="159617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45">
              <a:extLst>
                <a:ext uri="{FF2B5EF4-FFF2-40B4-BE49-F238E27FC236}">
                  <a16:creationId xmlns:a16="http://schemas.microsoft.com/office/drawing/2014/main" id="{10CAAA4B-B74A-73D8-CE91-F509F7157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99" y="211138"/>
              <a:ext cx="159617" cy="17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67937F0C-9E6A-BF6B-272D-34C355989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337" y="1398588"/>
              <a:ext cx="3187700" cy="869950"/>
            </a:xfrm>
            <a:custGeom>
              <a:avLst/>
              <a:gdLst>
                <a:gd name="T0" fmla="*/ 20 w 2008"/>
                <a:gd name="T1" fmla="*/ 526 h 548"/>
                <a:gd name="T2" fmla="*/ 60 w 2008"/>
                <a:gd name="T3" fmla="*/ 534 h 548"/>
                <a:gd name="T4" fmla="*/ 101 w 2008"/>
                <a:gd name="T5" fmla="*/ 541 h 548"/>
                <a:gd name="T6" fmla="*/ 141 w 2008"/>
                <a:gd name="T7" fmla="*/ 546 h 548"/>
                <a:gd name="T8" fmla="*/ 181 w 2008"/>
                <a:gd name="T9" fmla="*/ 548 h 548"/>
                <a:gd name="T10" fmla="*/ 221 w 2008"/>
                <a:gd name="T11" fmla="*/ 547 h 548"/>
                <a:gd name="T12" fmla="*/ 261 w 2008"/>
                <a:gd name="T13" fmla="*/ 543 h 548"/>
                <a:gd name="T14" fmla="*/ 301 w 2008"/>
                <a:gd name="T15" fmla="*/ 537 h 548"/>
                <a:gd name="T16" fmla="*/ 341 w 2008"/>
                <a:gd name="T17" fmla="*/ 529 h 548"/>
                <a:gd name="T18" fmla="*/ 382 w 2008"/>
                <a:gd name="T19" fmla="*/ 520 h 548"/>
                <a:gd name="T20" fmla="*/ 422 w 2008"/>
                <a:gd name="T21" fmla="*/ 511 h 548"/>
                <a:gd name="T22" fmla="*/ 462 w 2008"/>
                <a:gd name="T23" fmla="*/ 502 h 548"/>
                <a:gd name="T24" fmla="*/ 502 w 2008"/>
                <a:gd name="T25" fmla="*/ 493 h 548"/>
                <a:gd name="T26" fmla="*/ 542 w 2008"/>
                <a:gd name="T27" fmla="*/ 485 h 548"/>
                <a:gd name="T28" fmla="*/ 582 w 2008"/>
                <a:gd name="T29" fmla="*/ 477 h 548"/>
                <a:gd name="T30" fmla="*/ 623 w 2008"/>
                <a:gd name="T31" fmla="*/ 471 h 548"/>
                <a:gd name="T32" fmla="*/ 663 w 2008"/>
                <a:gd name="T33" fmla="*/ 464 h 548"/>
                <a:gd name="T34" fmla="*/ 703 w 2008"/>
                <a:gd name="T35" fmla="*/ 458 h 548"/>
                <a:gd name="T36" fmla="*/ 743 w 2008"/>
                <a:gd name="T37" fmla="*/ 451 h 548"/>
                <a:gd name="T38" fmla="*/ 783 w 2008"/>
                <a:gd name="T39" fmla="*/ 444 h 548"/>
                <a:gd name="T40" fmla="*/ 824 w 2008"/>
                <a:gd name="T41" fmla="*/ 436 h 548"/>
                <a:gd name="T42" fmla="*/ 864 w 2008"/>
                <a:gd name="T43" fmla="*/ 428 h 548"/>
                <a:gd name="T44" fmla="*/ 904 w 2008"/>
                <a:gd name="T45" fmla="*/ 418 h 548"/>
                <a:gd name="T46" fmla="*/ 944 w 2008"/>
                <a:gd name="T47" fmla="*/ 409 h 548"/>
                <a:gd name="T48" fmla="*/ 984 w 2008"/>
                <a:gd name="T49" fmla="*/ 400 h 548"/>
                <a:gd name="T50" fmla="*/ 1024 w 2008"/>
                <a:gd name="T51" fmla="*/ 392 h 548"/>
                <a:gd name="T52" fmla="*/ 1065 w 2008"/>
                <a:gd name="T53" fmla="*/ 385 h 548"/>
                <a:gd name="T54" fmla="*/ 1105 w 2008"/>
                <a:gd name="T55" fmla="*/ 380 h 548"/>
                <a:gd name="T56" fmla="*/ 1145 w 2008"/>
                <a:gd name="T57" fmla="*/ 378 h 548"/>
                <a:gd name="T58" fmla="*/ 1185 w 2008"/>
                <a:gd name="T59" fmla="*/ 379 h 548"/>
                <a:gd name="T60" fmla="*/ 1225 w 2008"/>
                <a:gd name="T61" fmla="*/ 383 h 548"/>
                <a:gd name="T62" fmla="*/ 1265 w 2008"/>
                <a:gd name="T63" fmla="*/ 389 h 548"/>
                <a:gd name="T64" fmla="*/ 1306 w 2008"/>
                <a:gd name="T65" fmla="*/ 398 h 548"/>
                <a:gd name="T66" fmla="*/ 1346 w 2008"/>
                <a:gd name="T67" fmla="*/ 407 h 548"/>
                <a:gd name="T68" fmla="*/ 1386 w 2008"/>
                <a:gd name="T69" fmla="*/ 416 h 548"/>
                <a:gd name="T70" fmla="*/ 1426 w 2008"/>
                <a:gd name="T71" fmla="*/ 423 h 548"/>
                <a:gd name="T72" fmla="*/ 1466 w 2008"/>
                <a:gd name="T73" fmla="*/ 427 h 548"/>
                <a:gd name="T74" fmla="*/ 1506 w 2008"/>
                <a:gd name="T75" fmla="*/ 426 h 548"/>
                <a:gd name="T76" fmla="*/ 1546 w 2008"/>
                <a:gd name="T77" fmla="*/ 419 h 548"/>
                <a:gd name="T78" fmla="*/ 1587 w 2008"/>
                <a:gd name="T79" fmla="*/ 404 h 548"/>
                <a:gd name="T80" fmla="*/ 1627 w 2008"/>
                <a:gd name="T81" fmla="*/ 381 h 548"/>
                <a:gd name="T82" fmla="*/ 1667 w 2008"/>
                <a:gd name="T83" fmla="*/ 350 h 548"/>
                <a:gd name="T84" fmla="*/ 1707 w 2008"/>
                <a:gd name="T85" fmla="*/ 312 h 548"/>
                <a:gd name="T86" fmla="*/ 1747 w 2008"/>
                <a:gd name="T87" fmla="*/ 267 h 548"/>
                <a:gd name="T88" fmla="*/ 1788 w 2008"/>
                <a:gd name="T89" fmla="*/ 218 h 548"/>
                <a:gd name="T90" fmla="*/ 1828 w 2008"/>
                <a:gd name="T91" fmla="*/ 167 h 548"/>
                <a:gd name="T92" fmla="*/ 1868 w 2008"/>
                <a:gd name="T93" fmla="*/ 117 h 548"/>
                <a:gd name="T94" fmla="*/ 1908 w 2008"/>
                <a:gd name="T95" fmla="*/ 72 h 548"/>
                <a:gd name="T96" fmla="*/ 1948 w 2008"/>
                <a:gd name="T97" fmla="*/ 35 h 548"/>
                <a:gd name="T98" fmla="*/ 1988 w 2008"/>
                <a:gd name="T99" fmla="*/ 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8" h="548">
                  <a:moveTo>
                    <a:pt x="0" y="521"/>
                  </a:moveTo>
                  <a:lnTo>
                    <a:pt x="20" y="526"/>
                  </a:lnTo>
                  <a:lnTo>
                    <a:pt x="40" y="530"/>
                  </a:lnTo>
                  <a:lnTo>
                    <a:pt x="60" y="534"/>
                  </a:lnTo>
                  <a:lnTo>
                    <a:pt x="80" y="538"/>
                  </a:lnTo>
                  <a:lnTo>
                    <a:pt x="101" y="541"/>
                  </a:lnTo>
                  <a:lnTo>
                    <a:pt x="120" y="544"/>
                  </a:lnTo>
                  <a:lnTo>
                    <a:pt x="141" y="546"/>
                  </a:lnTo>
                  <a:lnTo>
                    <a:pt x="161" y="547"/>
                  </a:lnTo>
                  <a:lnTo>
                    <a:pt x="181" y="548"/>
                  </a:lnTo>
                  <a:lnTo>
                    <a:pt x="201" y="548"/>
                  </a:lnTo>
                  <a:lnTo>
                    <a:pt x="221" y="547"/>
                  </a:lnTo>
                  <a:lnTo>
                    <a:pt x="241" y="545"/>
                  </a:lnTo>
                  <a:lnTo>
                    <a:pt x="261" y="543"/>
                  </a:lnTo>
                  <a:lnTo>
                    <a:pt x="281" y="540"/>
                  </a:lnTo>
                  <a:lnTo>
                    <a:pt x="301" y="537"/>
                  </a:lnTo>
                  <a:lnTo>
                    <a:pt x="322" y="533"/>
                  </a:lnTo>
                  <a:lnTo>
                    <a:pt x="341" y="529"/>
                  </a:lnTo>
                  <a:lnTo>
                    <a:pt x="361" y="525"/>
                  </a:lnTo>
                  <a:lnTo>
                    <a:pt x="382" y="520"/>
                  </a:lnTo>
                  <a:lnTo>
                    <a:pt x="402" y="516"/>
                  </a:lnTo>
                  <a:lnTo>
                    <a:pt x="422" y="511"/>
                  </a:lnTo>
                  <a:lnTo>
                    <a:pt x="442" y="506"/>
                  </a:lnTo>
                  <a:lnTo>
                    <a:pt x="462" y="502"/>
                  </a:lnTo>
                  <a:lnTo>
                    <a:pt x="482" y="497"/>
                  </a:lnTo>
                  <a:lnTo>
                    <a:pt x="502" y="493"/>
                  </a:lnTo>
                  <a:lnTo>
                    <a:pt x="522" y="489"/>
                  </a:lnTo>
                  <a:lnTo>
                    <a:pt x="542" y="485"/>
                  </a:lnTo>
                  <a:lnTo>
                    <a:pt x="562" y="481"/>
                  </a:lnTo>
                  <a:lnTo>
                    <a:pt x="582" y="477"/>
                  </a:lnTo>
                  <a:lnTo>
                    <a:pt x="603" y="474"/>
                  </a:lnTo>
                  <a:lnTo>
                    <a:pt x="623" y="471"/>
                  </a:lnTo>
                  <a:lnTo>
                    <a:pt x="643" y="468"/>
                  </a:lnTo>
                  <a:lnTo>
                    <a:pt x="663" y="464"/>
                  </a:lnTo>
                  <a:lnTo>
                    <a:pt x="683" y="461"/>
                  </a:lnTo>
                  <a:lnTo>
                    <a:pt x="703" y="458"/>
                  </a:lnTo>
                  <a:lnTo>
                    <a:pt x="723" y="455"/>
                  </a:lnTo>
                  <a:lnTo>
                    <a:pt x="743" y="451"/>
                  </a:lnTo>
                  <a:lnTo>
                    <a:pt x="763" y="448"/>
                  </a:lnTo>
                  <a:lnTo>
                    <a:pt x="783" y="444"/>
                  </a:lnTo>
                  <a:lnTo>
                    <a:pt x="803" y="440"/>
                  </a:lnTo>
                  <a:lnTo>
                    <a:pt x="824" y="436"/>
                  </a:lnTo>
                  <a:lnTo>
                    <a:pt x="844" y="432"/>
                  </a:lnTo>
                  <a:lnTo>
                    <a:pt x="864" y="428"/>
                  </a:lnTo>
                  <a:lnTo>
                    <a:pt x="884" y="423"/>
                  </a:lnTo>
                  <a:lnTo>
                    <a:pt x="904" y="418"/>
                  </a:lnTo>
                  <a:lnTo>
                    <a:pt x="924" y="414"/>
                  </a:lnTo>
                  <a:lnTo>
                    <a:pt x="944" y="409"/>
                  </a:lnTo>
                  <a:lnTo>
                    <a:pt x="964" y="405"/>
                  </a:lnTo>
                  <a:lnTo>
                    <a:pt x="984" y="400"/>
                  </a:lnTo>
                  <a:lnTo>
                    <a:pt x="1004" y="396"/>
                  </a:lnTo>
                  <a:lnTo>
                    <a:pt x="1024" y="392"/>
                  </a:lnTo>
                  <a:lnTo>
                    <a:pt x="1044" y="388"/>
                  </a:lnTo>
                  <a:lnTo>
                    <a:pt x="1065" y="385"/>
                  </a:lnTo>
                  <a:lnTo>
                    <a:pt x="1085" y="383"/>
                  </a:lnTo>
                  <a:lnTo>
                    <a:pt x="1105" y="380"/>
                  </a:lnTo>
                  <a:lnTo>
                    <a:pt x="1125" y="379"/>
                  </a:lnTo>
                  <a:lnTo>
                    <a:pt x="1145" y="378"/>
                  </a:lnTo>
                  <a:lnTo>
                    <a:pt x="1165" y="379"/>
                  </a:lnTo>
                  <a:lnTo>
                    <a:pt x="1185" y="379"/>
                  </a:lnTo>
                  <a:lnTo>
                    <a:pt x="1205" y="381"/>
                  </a:lnTo>
                  <a:lnTo>
                    <a:pt x="1225" y="383"/>
                  </a:lnTo>
                  <a:lnTo>
                    <a:pt x="1245" y="386"/>
                  </a:lnTo>
                  <a:lnTo>
                    <a:pt x="1265" y="389"/>
                  </a:lnTo>
                  <a:lnTo>
                    <a:pt x="1286" y="394"/>
                  </a:lnTo>
                  <a:lnTo>
                    <a:pt x="1306" y="398"/>
                  </a:lnTo>
                  <a:lnTo>
                    <a:pt x="1326" y="402"/>
                  </a:lnTo>
                  <a:lnTo>
                    <a:pt x="1346" y="407"/>
                  </a:lnTo>
                  <a:lnTo>
                    <a:pt x="1366" y="412"/>
                  </a:lnTo>
                  <a:lnTo>
                    <a:pt x="1386" y="416"/>
                  </a:lnTo>
                  <a:lnTo>
                    <a:pt x="1406" y="420"/>
                  </a:lnTo>
                  <a:lnTo>
                    <a:pt x="1426" y="423"/>
                  </a:lnTo>
                  <a:lnTo>
                    <a:pt x="1446" y="426"/>
                  </a:lnTo>
                  <a:lnTo>
                    <a:pt x="1466" y="427"/>
                  </a:lnTo>
                  <a:lnTo>
                    <a:pt x="1486" y="427"/>
                  </a:lnTo>
                  <a:lnTo>
                    <a:pt x="1506" y="426"/>
                  </a:lnTo>
                  <a:lnTo>
                    <a:pt x="1526" y="423"/>
                  </a:lnTo>
                  <a:lnTo>
                    <a:pt x="1546" y="419"/>
                  </a:lnTo>
                  <a:lnTo>
                    <a:pt x="1567" y="412"/>
                  </a:lnTo>
                  <a:lnTo>
                    <a:pt x="1587" y="404"/>
                  </a:lnTo>
                  <a:lnTo>
                    <a:pt x="1607" y="394"/>
                  </a:lnTo>
                  <a:lnTo>
                    <a:pt x="1627" y="381"/>
                  </a:lnTo>
                  <a:lnTo>
                    <a:pt x="1647" y="367"/>
                  </a:lnTo>
                  <a:lnTo>
                    <a:pt x="1667" y="350"/>
                  </a:lnTo>
                  <a:lnTo>
                    <a:pt x="1687" y="332"/>
                  </a:lnTo>
                  <a:lnTo>
                    <a:pt x="1707" y="312"/>
                  </a:lnTo>
                  <a:lnTo>
                    <a:pt x="1727" y="290"/>
                  </a:lnTo>
                  <a:lnTo>
                    <a:pt x="1747" y="267"/>
                  </a:lnTo>
                  <a:lnTo>
                    <a:pt x="1767" y="243"/>
                  </a:lnTo>
                  <a:lnTo>
                    <a:pt x="1788" y="218"/>
                  </a:lnTo>
                  <a:lnTo>
                    <a:pt x="1808" y="193"/>
                  </a:lnTo>
                  <a:lnTo>
                    <a:pt x="1828" y="167"/>
                  </a:lnTo>
                  <a:lnTo>
                    <a:pt x="1848" y="142"/>
                  </a:lnTo>
                  <a:lnTo>
                    <a:pt x="1868" y="117"/>
                  </a:lnTo>
                  <a:lnTo>
                    <a:pt x="1888" y="94"/>
                  </a:lnTo>
                  <a:lnTo>
                    <a:pt x="1908" y="72"/>
                  </a:lnTo>
                  <a:lnTo>
                    <a:pt x="1928" y="52"/>
                  </a:lnTo>
                  <a:lnTo>
                    <a:pt x="1948" y="35"/>
                  </a:lnTo>
                  <a:lnTo>
                    <a:pt x="1968" y="20"/>
                  </a:lnTo>
                  <a:lnTo>
                    <a:pt x="1988" y="8"/>
                  </a:lnTo>
                  <a:lnTo>
                    <a:pt x="2008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id="{C4EC23C6-9351-5004-6698-F3664F54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337" y="709613"/>
              <a:ext cx="3187700" cy="1533525"/>
            </a:xfrm>
            <a:custGeom>
              <a:avLst/>
              <a:gdLst>
                <a:gd name="T0" fmla="*/ 20 w 2008"/>
                <a:gd name="T1" fmla="*/ 926 h 966"/>
                <a:gd name="T2" fmla="*/ 60 w 2008"/>
                <a:gd name="T3" fmla="*/ 942 h 966"/>
                <a:gd name="T4" fmla="*/ 101 w 2008"/>
                <a:gd name="T5" fmla="*/ 955 h 966"/>
                <a:gd name="T6" fmla="*/ 141 w 2008"/>
                <a:gd name="T7" fmla="*/ 963 h 966"/>
                <a:gd name="T8" fmla="*/ 181 w 2008"/>
                <a:gd name="T9" fmla="*/ 966 h 966"/>
                <a:gd name="T10" fmla="*/ 221 w 2008"/>
                <a:gd name="T11" fmla="*/ 964 h 966"/>
                <a:gd name="T12" fmla="*/ 261 w 2008"/>
                <a:gd name="T13" fmla="*/ 957 h 966"/>
                <a:gd name="T14" fmla="*/ 301 w 2008"/>
                <a:gd name="T15" fmla="*/ 946 h 966"/>
                <a:gd name="T16" fmla="*/ 341 w 2008"/>
                <a:gd name="T17" fmla="*/ 933 h 966"/>
                <a:gd name="T18" fmla="*/ 382 w 2008"/>
                <a:gd name="T19" fmla="*/ 917 h 966"/>
                <a:gd name="T20" fmla="*/ 422 w 2008"/>
                <a:gd name="T21" fmla="*/ 901 h 966"/>
                <a:gd name="T22" fmla="*/ 462 w 2008"/>
                <a:gd name="T23" fmla="*/ 885 h 966"/>
                <a:gd name="T24" fmla="*/ 502 w 2008"/>
                <a:gd name="T25" fmla="*/ 869 h 966"/>
                <a:gd name="T26" fmla="*/ 542 w 2008"/>
                <a:gd name="T27" fmla="*/ 855 h 966"/>
                <a:gd name="T28" fmla="*/ 582 w 2008"/>
                <a:gd name="T29" fmla="*/ 842 h 966"/>
                <a:gd name="T30" fmla="*/ 623 w 2008"/>
                <a:gd name="T31" fmla="*/ 830 h 966"/>
                <a:gd name="T32" fmla="*/ 663 w 2008"/>
                <a:gd name="T33" fmla="*/ 818 h 966"/>
                <a:gd name="T34" fmla="*/ 703 w 2008"/>
                <a:gd name="T35" fmla="*/ 807 h 966"/>
                <a:gd name="T36" fmla="*/ 743 w 2008"/>
                <a:gd name="T37" fmla="*/ 795 h 966"/>
                <a:gd name="T38" fmla="*/ 783 w 2008"/>
                <a:gd name="T39" fmla="*/ 783 h 966"/>
                <a:gd name="T40" fmla="*/ 824 w 2008"/>
                <a:gd name="T41" fmla="*/ 769 h 966"/>
                <a:gd name="T42" fmla="*/ 864 w 2008"/>
                <a:gd name="T43" fmla="*/ 754 h 966"/>
                <a:gd name="T44" fmla="*/ 904 w 2008"/>
                <a:gd name="T45" fmla="*/ 738 h 966"/>
                <a:gd name="T46" fmla="*/ 944 w 2008"/>
                <a:gd name="T47" fmla="*/ 721 h 966"/>
                <a:gd name="T48" fmla="*/ 984 w 2008"/>
                <a:gd name="T49" fmla="*/ 705 h 966"/>
                <a:gd name="T50" fmla="*/ 1024 w 2008"/>
                <a:gd name="T51" fmla="*/ 691 h 966"/>
                <a:gd name="T52" fmla="*/ 1065 w 2008"/>
                <a:gd name="T53" fmla="*/ 679 h 966"/>
                <a:gd name="T54" fmla="*/ 1105 w 2008"/>
                <a:gd name="T55" fmla="*/ 671 h 966"/>
                <a:gd name="T56" fmla="*/ 1145 w 2008"/>
                <a:gd name="T57" fmla="*/ 667 h 966"/>
                <a:gd name="T58" fmla="*/ 1185 w 2008"/>
                <a:gd name="T59" fmla="*/ 669 h 966"/>
                <a:gd name="T60" fmla="*/ 1225 w 2008"/>
                <a:gd name="T61" fmla="*/ 675 h 966"/>
                <a:gd name="T62" fmla="*/ 1265 w 2008"/>
                <a:gd name="T63" fmla="*/ 686 h 966"/>
                <a:gd name="T64" fmla="*/ 1306 w 2008"/>
                <a:gd name="T65" fmla="*/ 701 h 966"/>
                <a:gd name="T66" fmla="*/ 1346 w 2008"/>
                <a:gd name="T67" fmla="*/ 717 h 966"/>
                <a:gd name="T68" fmla="*/ 1386 w 2008"/>
                <a:gd name="T69" fmla="*/ 733 h 966"/>
                <a:gd name="T70" fmla="*/ 1426 w 2008"/>
                <a:gd name="T71" fmla="*/ 746 h 966"/>
                <a:gd name="T72" fmla="*/ 1466 w 2008"/>
                <a:gd name="T73" fmla="*/ 753 h 966"/>
                <a:gd name="T74" fmla="*/ 1506 w 2008"/>
                <a:gd name="T75" fmla="*/ 751 h 966"/>
                <a:gd name="T76" fmla="*/ 1546 w 2008"/>
                <a:gd name="T77" fmla="*/ 738 h 966"/>
                <a:gd name="T78" fmla="*/ 1587 w 2008"/>
                <a:gd name="T79" fmla="*/ 712 h 966"/>
                <a:gd name="T80" fmla="*/ 1627 w 2008"/>
                <a:gd name="T81" fmla="*/ 672 h 966"/>
                <a:gd name="T82" fmla="*/ 1667 w 2008"/>
                <a:gd name="T83" fmla="*/ 617 h 966"/>
                <a:gd name="T84" fmla="*/ 1707 w 2008"/>
                <a:gd name="T85" fmla="*/ 549 h 966"/>
                <a:gd name="T86" fmla="*/ 1747 w 2008"/>
                <a:gd name="T87" fmla="*/ 471 h 966"/>
                <a:gd name="T88" fmla="*/ 1788 w 2008"/>
                <a:gd name="T89" fmla="*/ 384 h 966"/>
                <a:gd name="T90" fmla="*/ 1828 w 2008"/>
                <a:gd name="T91" fmla="*/ 294 h 966"/>
                <a:gd name="T92" fmla="*/ 1868 w 2008"/>
                <a:gd name="T93" fmla="*/ 207 h 966"/>
                <a:gd name="T94" fmla="*/ 1908 w 2008"/>
                <a:gd name="T95" fmla="*/ 127 h 966"/>
                <a:gd name="T96" fmla="*/ 1948 w 2008"/>
                <a:gd name="T97" fmla="*/ 61 h 966"/>
                <a:gd name="T98" fmla="*/ 1988 w 2008"/>
                <a:gd name="T99" fmla="*/ 14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8" h="966">
                  <a:moveTo>
                    <a:pt x="0" y="918"/>
                  </a:moveTo>
                  <a:lnTo>
                    <a:pt x="20" y="926"/>
                  </a:lnTo>
                  <a:lnTo>
                    <a:pt x="40" y="935"/>
                  </a:lnTo>
                  <a:lnTo>
                    <a:pt x="60" y="942"/>
                  </a:lnTo>
                  <a:lnTo>
                    <a:pt x="80" y="949"/>
                  </a:lnTo>
                  <a:lnTo>
                    <a:pt x="101" y="955"/>
                  </a:lnTo>
                  <a:lnTo>
                    <a:pt x="120" y="959"/>
                  </a:lnTo>
                  <a:lnTo>
                    <a:pt x="141" y="963"/>
                  </a:lnTo>
                  <a:lnTo>
                    <a:pt x="161" y="965"/>
                  </a:lnTo>
                  <a:lnTo>
                    <a:pt x="181" y="966"/>
                  </a:lnTo>
                  <a:lnTo>
                    <a:pt x="201" y="966"/>
                  </a:lnTo>
                  <a:lnTo>
                    <a:pt x="221" y="964"/>
                  </a:lnTo>
                  <a:lnTo>
                    <a:pt x="241" y="961"/>
                  </a:lnTo>
                  <a:lnTo>
                    <a:pt x="261" y="957"/>
                  </a:lnTo>
                  <a:lnTo>
                    <a:pt x="281" y="952"/>
                  </a:lnTo>
                  <a:lnTo>
                    <a:pt x="301" y="946"/>
                  </a:lnTo>
                  <a:lnTo>
                    <a:pt x="322" y="940"/>
                  </a:lnTo>
                  <a:lnTo>
                    <a:pt x="341" y="933"/>
                  </a:lnTo>
                  <a:lnTo>
                    <a:pt x="361" y="925"/>
                  </a:lnTo>
                  <a:lnTo>
                    <a:pt x="382" y="917"/>
                  </a:lnTo>
                  <a:lnTo>
                    <a:pt x="402" y="909"/>
                  </a:lnTo>
                  <a:lnTo>
                    <a:pt x="422" y="901"/>
                  </a:lnTo>
                  <a:lnTo>
                    <a:pt x="442" y="893"/>
                  </a:lnTo>
                  <a:lnTo>
                    <a:pt x="462" y="885"/>
                  </a:lnTo>
                  <a:lnTo>
                    <a:pt x="482" y="877"/>
                  </a:lnTo>
                  <a:lnTo>
                    <a:pt x="502" y="869"/>
                  </a:lnTo>
                  <a:lnTo>
                    <a:pt x="522" y="862"/>
                  </a:lnTo>
                  <a:lnTo>
                    <a:pt x="542" y="855"/>
                  </a:lnTo>
                  <a:lnTo>
                    <a:pt x="562" y="848"/>
                  </a:lnTo>
                  <a:lnTo>
                    <a:pt x="582" y="842"/>
                  </a:lnTo>
                  <a:lnTo>
                    <a:pt x="603" y="836"/>
                  </a:lnTo>
                  <a:lnTo>
                    <a:pt x="623" y="830"/>
                  </a:lnTo>
                  <a:lnTo>
                    <a:pt x="643" y="824"/>
                  </a:lnTo>
                  <a:lnTo>
                    <a:pt x="663" y="818"/>
                  </a:lnTo>
                  <a:lnTo>
                    <a:pt x="683" y="813"/>
                  </a:lnTo>
                  <a:lnTo>
                    <a:pt x="703" y="807"/>
                  </a:lnTo>
                  <a:lnTo>
                    <a:pt x="723" y="801"/>
                  </a:lnTo>
                  <a:lnTo>
                    <a:pt x="743" y="795"/>
                  </a:lnTo>
                  <a:lnTo>
                    <a:pt x="763" y="789"/>
                  </a:lnTo>
                  <a:lnTo>
                    <a:pt x="783" y="783"/>
                  </a:lnTo>
                  <a:lnTo>
                    <a:pt x="803" y="776"/>
                  </a:lnTo>
                  <a:lnTo>
                    <a:pt x="824" y="769"/>
                  </a:lnTo>
                  <a:lnTo>
                    <a:pt x="844" y="762"/>
                  </a:lnTo>
                  <a:lnTo>
                    <a:pt x="864" y="754"/>
                  </a:lnTo>
                  <a:lnTo>
                    <a:pt x="884" y="746"/>
                  </a:lnTo>
                  <a:lnTo>
                    <a:pt x="904" y="738"/>
                  </a:lnTo>
                  <a:lnTo>
                    <a:pt x="924" y="729"/>
                  </a:lnTo>
                  <a:lnTo>
                    <a:pt x="944" y="721"/>
                  </a:lnTo>
                  <a:lnTo>
                    <a:pt x="964" y="713"/>
                  </a:lnTo>
                  <a:lnTo>
                    <a:pt x="984" y="705"/>
                  </a:lnTo>
                  <a:lnTo>
                    <a:pt x="1004" y="698"/>
                  </a:lnTo>
                  <a:lnTo>
                    <a:pt x="1024" y="691"/>
                  </a:lnTo>
                  <a:lnTo>
                    <a:pt x="1044" y="685"/>
                  </a:lnTo>
                  <a:lnTo>
                    <a:pt x="1065" y="679"/>
                  </a:lnTo>
                  <a:lnTo>
                    <a:pt x="1085" y="674"/>
                  </a:lnTo>
                  <a:lnTo>
                    <a:pt x="1105" y="671"/>
                  </a:lnTo>
                  <a:lnTo>
                    <a:pt x="1125" y="668"/>
                  </a:lnTo>
                  <a:lnTo>
                    <a:pt x="1145" y="667"/>
                  </a:lnTo>
                  <a:lnTo>
                    <a:pt x="1165" y="667"/>
                  </a:lnTo>
                  <a:lnTo>
                    <a:pt x="1185" y="669"/>
                  </a:lnTo>
                  <a:lnTo>
                    <a:pt x="1205" y="671"/>
                  </a:lnTo>
                  <a:lnTo>
                    <a:pt x="1225" y="675"/>
                  </a:lnTo>
                  <a:lnTo>
                    <a:pt x="1245" y="680"/>
                  </a:lnTo>
                  <a:lnTo>
                    <a:pt x="1265" y="686"/>
                  </a:lnTo>
                  <a:lnTo>
                    <a:pt x="1286" y="693"/>
                  </a:lnTo>
                  <a:lnTo>
                    <a:pt x="1306" y="701"/>
                  </a:lnTo>
                  <a:lnTo>
                    <a:pt x="1326" y="709"/>
                  </a:lnTo>
                  <a:lnTo>
                    <a:pt x="1346" y="717"/>
                  </a:lnTo>
                  <a:lnTo>
                    <a:pt x="1366" y="725"/>
                  </a:lnTo>
                  <a:lnTo>
                    <a:pt x="1386" y="733"/>
                  </a:lnTo>
                  <a:lnTo>
                    <a:pt x="1406" y="740"/>
                  </a:lnTo>
                  <a:lnTo>
                    <a:pt x="1426" y="746"/>
                  </a:lnTo>
                  <a:lnTo>
                    <a:pt x="1446" y="750"/>
                  </a:lnTo>
                  <a:lnTo>
                    <a:pt x="1466" y="753"/>
                  </a:lnTo>
                  <a:lnTo>
                    <a:pt x="1486" y="753"/>
                  </a:lnTo>
                  <a:lnTo>
                    <a:pt x="1506" y="751"/>
                  </a:lnTo>
                  <a:lnTo>
                    <a:pt x="1526" y="746"/>
                  </a:lnTo>
                  <a:lnTo>
                    <a:pt x="1546" y="738"/>
                  </a:lnTo>
                  <a:lnTo>
                    <a:pt x="1567" y="727"/>
                  </a:lnTo>
                  <a:lnTo>
                    <a:pt x="1587" y="712"/>
                  </a:lnTo>
                  <a:lnTo>
                    <a:pt x="1607" y="694"/>
                  </a:lnTo>
                  <a:lnTo>
                    <a:pt x="1627" y="672"/>
                  </a:lnTo>
                  <a:lnTo>
                    <a:pt x="1647" y="646"/>
                  </a:lnTo>
                  <a:lnTo>
                    <a:pt x="1667" y="617"/>
                  </a:lnTo>
                  <a:lnTo>
                    <a:pt x="1687" y="585"/>
                  </a:lnTo>
                  <a:lnTo>
                    <a:pt x="1707" y="549"/>
                  </a:lnTo>
                  <a:lnTo>
                    <a:pt x="1727" y="511"/>
                  </a:lnTo>
                  <a:lnTo>
                    <a:pt x="1747" y="471"/>
                  </a:lnTo>
                  <a:lnTo>
                    <a:pt x="1767" y="428"/>
                  </a:lnTo>
                  <a:lnTo>
                    <a:pt x="1788" y="384"/>
                  </a:lnTo>
                  <a:lnTo>
                    <a:pt x="1808" y="339"/>
                  </a:lnTo>
                  <a:lnTo>
                    <a:pt x="1828" y="294"/>
                  </a:lnTo>
                  <a:lnTo>
                    <a:pt x="1848" y="250"/>
                  </a:lnTo>
                  <a:lnTo>
                    <a:pt x="1868" y="207"/>
                  </a:lnTo>
                  <a:lnTo>
                    <a:pt x="1888" y="165"/>
                  </a:lnTo>
                  <a:lnTo>
                    <a:pt x="1908" y="127"/>
                  </a:lnTo>
                  <a:lnTo>
                    <a:pt x="1928" y="92"/>
                  </a:lnTo>
                  <a:lnTo>
                    <a:pt x="1948" y="61"/>
                  </a:lnTo>
                  <a:lnTo>
                    <a:pt x="1968" y="35"/>
                  </a:lnTo>
                  <a:lnTo>
                    <a:pt x="1988" y="14"/>
                  </a:lnTo>
                  <a:lnTo>
                    <a:pt x="2008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id="{BCCA818A-DD4D-1FDF-E69E-5B0B0ED7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337" y="1503363"/>
              <a:ext cx="3187700" cy="1101725"/>
            </a:xfrm>
            <a:custGeom>
              <a:avLst/>
              <a:gdLst>
                <a:gd name="T0" fmla="*/ 20 w 2008"/>
                <a:gd name="T1" fmla="*/ 423 h 694"/>
                <a:gd name="T2" fmla="*/ 60 w 2008"/>
                <a:gd name="T3" fmla="*/ 453 h 694"/>
                <a:gd name="T4" fmla="*/ 101 w 2008"/>
                <a:gd name="T5" fmla="*/ 480 h 694"/>
                <a:gd name="T6" fmla="*/ 141 w 2008"/>
                <a:gd name="T7" fmla="*/ 502 h 694"/>
                <a:gd name="T8" fmla="*/ 181 w 2008"/>
                <a:gd name="T9" fmla="*/ 518 h 694"/>
                <a:gd name="T10" fmla="*/ 221 w 2008"/>
                <a:gd name="T11" fmla="*/ 529 h 694"/>
                <a:gd name="T12" fmla="*/ 261 w 2008"/>
                <a:gd name="T13" fmla="*/ 534 h 694"/>
                <a:gd name="T14" fmla="*/ 301 w 2008"/>
                <a:gd name="T15" fmla="*/ 534 h 694"/>
                <a:gd name="T16" fmla="*/ 341 w 2008"/>
                <a:gd name="T17" fmla="*/ 531 h 694"/>
                <a:gd name="T18" fmla="*/ 382 w 2008"/>
                <a:gd name="T19" fmla="*/ 526 h 694"/>
                <a:gd name="T20" fmla="*/ 422 w 2008"/>
                <a:gd name="T21" fmla="*/ 521 h 694"/>
                <a:gd name="T22" fmla="*/ 462 w 2008"/>
                <a:gd name="T23" fmla="*/ 515 h 694"/>
                <a:gd name="T24" fmla="*/ 502 w 2008"/>
                <a:gd name="T25" fmla="*/ 510 h 694"/>
                <a:gd name="T26" fmla="*/ 542 w 2008"/>
                <a:gd name="T27" fmla="*/ 506 h 694"/>
                <a:gd name="T28" fmla="*/ 582 w 2008"/>
                <a:gd name="T29" fmla="*/ 504 h 694"/>
                <a:gd name="T30" fmla="*/ 623 w 2008"/>
                <a:gd name="T31" fmla="*/ 503 h 694"/>
                <a:gd name="T32" fmla="*/ 663 w 2008"/>
                <a:gd name="T33" fmla="*/ 503 h 694"/>
                <a:gd name="T34" fmla="*/ 703 w 2008"/>
                <a:gd name="T35" fmla="*/ 503 h 694"/>
                <a:gd name="T36" fmla="*/ 743 w 2008"/>
                <a:gd name="T37" fmla="*/ 503 h 694"/>
                <a:gd name="T38" fmla="*/ 783 w 2008"/>
                <a:gd name="T39" fmla="*/ 501 h 694"/>
                <a:gd name="T40" fmla="*/ 824 w 2008"/>
                <a:gd name="T41" fmla="*/ 498 h 694"/>
                <a:gd name="T42" fmla="*/ 864 w 2008"/>
                <a:gd name="T43" fmla="*/ 493 h 694"/>
                <a:gd name="T44" fmla="*/ 904 w 2008"/>
                <a:gd name="T45" fmla="*/ 488 h 694"/>
                <a:gd name="T46" fmla="*/ 944 w 2008"/>
                <a:gd name="T47" fmla="*/ 482 h 694"/>
                <a:gd name="T48" fmla="*/ 984 w 2008"/>
                <a:gd name="T49" fmla="*/ 476 h 694"/>
                <a:gd name="T50" fmla="*/ 1024 w 2008"/>
                <a:gd name="T51" fmla="*/ 473 h 694"/>
                <a:gd name="T52" fmla="*/ 1065 w 2008"/>
                <a:gd name="T53" fmla="*/ 472 h 694"/>
                <a:gd name="T54" fmla="*/ 1105 w 2008"/>
                <a:gd name="T55" fmla="*/ 475 h 694"/>
                <a:gd name="T56" fmla="*/ 1145 w 2008"/>
                <a:gd name="T57" fmla="*/ 484 h 694"/>
                <a:gd name="T58" fmla="*/ 1185 w 2008"/>
                <a:gd name="T59" fmla="*/ 499 h 694"/>
                <a:gd name="T60" fmla="*/ 1225 w 2008"/>
                <a:gd name="T61" fmla="*/ 519 h 694"/>
                <a:gd name="T62" fmla="*/ 1265 w 2008"/>
                <a:gd name="T63" fmla="*/ 544 h 694"/>
                <a:gd name="T64" fmla="*/ 1306 w 2008"/>
                <a:gd name="T65" fmla="*/ 573 h 694"/>
                <a:gd name="T66" fmla="*/ 1346 w 2008"/>
                <a:gd name="T67" fmla="*/ 604 h 694"/>
                <a:gd name="T68" fmla="*/ 1386 w 2008"/>
                <a:gd name="T69" fmla="*/ 635 h 694"/>
                <a:gd name="T70" fmla="*/ 1426 w 2008"/>
                <a:gd name="T71" fmla="*/ 662 h 694"/>
                <a:gd name="T72" fmla="*/ 1466 w 2008"/>
                <a:gd name="T73" fmla="*/ 683 h 694"/>
                <a:gd name="T74" fmla="*/ 1506 w 2008"/>
                <a:gd name="T75" fmla="*/ 694 h 694"/>
                <a:gd name="T76" fmla="*/ 1546 w 2008"/>
                <a:gd name="T77" fmla="*/ 692 h 694"/>
                <a:gd name="T78" fmla="*/ 1587 w 2008"/>
                <a:gd name="T79" fmla="*/ 675 h 694"/>
                <a:gd name="T80" fmla="*/ 1627 w 2008"/>
                <a:gd name="T81" fmla="*/ 642 h 694"/>
                <a:gd name="T82" fmla="*/ 1667 w 2008"/>
                <a:gd name="T83" fmla="*/ 593 h 694"/>
                <a:gd name="T84" fmla="*/ 1707 w 2008"/>
                <a:gd name="T85" fmla="*/ 529 h 694"/>
                <a:gd name="T86" fmla="*/ 1747 w 2008"/>
                <a:gd name="T87" fmla="*/ 452 h 694"/>
                <a:gd name="T88" fmla="*/ 1788 w 2008"/>
                <a:gd name="T89" fmla="*/ 366 h 694"/>
                <a:gd name="T90" fmla="*/ 1828 w 2008"/>
                <a:gd name="T91" fmla="*/ 277 h 694"/>
                <a:gd name="T92" fmla="*/ 1868 w 2008"/>
                <a:gd name="T93" fmla="*/ 190 h 694"/>
                <a:gd name="T94" fmla="*/ 1908 w 2008"/>
                <a:gd name="T95" fmla="*/ 112 h 694"/>
                <a:gd name="T96" fmla="*/ 1948 w 2008"/>
                <a:gd name="T97" fmla="*/ 50 h 694"/>
                <a:gd name="T98" fmla="*/ 1988 w 2008"/>
                <a:gd name="T99" fmla="*/ 1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8" h="694">
                  <a:moveTo>
                    <a:pt x="0" y="407"/>
                  </a:moveTo>
                  <a:lnTo>
                    <a:pt x="20" y="423"/>
                  </a:lnTo>
                  <a:lnTo>
                    <a:pt x="40" y="438"/>
                  </a:lnTo>
                  <a:lnTo>
                    <a:pt x="60" y="453"/>
                  </a:lnTo>
                  <a:lnTo>
                    <a:pt x="80" y="467"/>
                  </a:lnTo>
                  <a:lnTo>
                    <a:pt x="101" y="480"/>
                  </a:lnTo>
                  <a:lnTo>
                    <a:pt x="120" y="491"/>
                  </a:lnTo>
                  <a:lnTo>
                    <a:pt x="141" y="502"/>
                  </a:lnTo>
                  <a:lnTo>
                    <a:pt x="161" y="511"/>
                  </a:lnTo>
                  <a:lnTo>
                    <a:pt x="181" y="518"/>
                  </a:lnTo>
                  <a:lnTo>
                    <a:pt x="201" y="524"/>
                  </a:lnTo>
                  <a:lnTo>
                    <a:pt x="221" y="529"/>
                  </a:lnTo>
                  <a:lnTo>
                    <a:pt x="241" y="532"/>
                  </a:lnTo>
                  <a:lnTo>
                    <a:pt x="261" y="534"/>
                  </a:lnTo>
                  <a:lnTo>
                    <a:pt x="281" y="534"/>
                  </a:lnTo>
                  <a:lnTo>
                    <a:pt x="301" y="534"/>
                  </a:lnTo>
                  <a:lnTo>
                    <a:pt x="322" y="533"/>
                  </a:lnTo>
                  <a:lnTo>
                    <a:pt x="341" y="531"/>
                  </a:lnTo>
                  <a:lnTo>
                    <a:pt x="361" y="529"/>
                  </a:lnTo>
                  <a:lnTo>
                    <a:pt x="382" y="526"/>
                  </a:lnTo>
                  <a:lnTo>
                    <a:pt x="402" y="523"/>
                  </a:lnTo>
                  <a:lnTo>
                    <a:pt x="422" y="521"/>
                  </a:lnTo>
                  <a:lnTo>
                    <a:pt x="442" y="517"/>
                  </a:lnTo>
                  <a:lnTo>
                    <a:pt x="462" y="515"/>
                  </a:lnTo>
                  <a:lnTo>
                    <a:pt x="482" y="512"/>
                  </a:lnTo>
                  <a:lnTo>
                    <a:pt x="502" y="510"/>
                  </a:lnTo>
                  <a:lnTo>
                    <a:pt x="522" y="508"/>
                  </a:lnTo>
                  <a:lnTo>
                    <a:pt x="542" y="506"/>
                  </a:lnTo>
                  <a:lnTo>
                    <a:pt x="562" y="505"/>
                  </a:lnTo>
                  <a:lnTo>
                    <a:pt x="582" y="504"/>
                  </a:lnTo>
                  <a:lnTo>
                    <a:pt x="603" y="504"/>
                  </a:lnTo>
                  <a:lnTo>
                    <a:pt x="623" y="503"/>
                  </a:lnTo>
                  <a:lnTo>
                    <a:pt x="643" y="503"/>
                  </a:lnTo>
                  <a:lnTo>
                    <a:pt x="663" y="503"/>
                  </a:lnTo>
                  <a:lnTo>
                    <a:pt x="683" y="503"/>
                  </a:lnTo>
                  <a:lnTo>
                    <a:pt x="703" y="503"/>
                  </a:lnTo>
                  <a:lnTo>
                    <a:pt x="723" y="503"/>
                  </a:lnTo>
                  <a:lnTo>
                    <a:pt x="743" y="503"/>
                  </a:lnTo>
                  <a:lnTo>
                    <a:pt x="763" y="502"/>
                  </a:lnTo>
                  <a:lnTo>
                    <a:pt x="783" y="501"/>
                  </a:lnTo>
                  <a:lnTo>
                    <a:pt x="803" y="499"/>
                  </a:lnTo>
                  <a:lnTo>
                    <a:pt x="824" y="498"/>
                  </a:lnTo>
                  <a:lnTo>
                    <a:pt x="844" y="496"/>
                  </a:lnTo>
                  <a:lnTo>
                    <a:pt x="864" y="493"/>
                  </a:lnTo>
                  <a:lnTo>
                    <a:pt x="884" y="491"/>
                  </a:lnTo>
                  <a:lnTo>
                    <a:pt x="904" y="488"/>
                  </a:lnTo>
                  <a:lnTo>
                    <a:pt x="924" y="485"/>
                  </a:lnTo>
                  <a:lnTo>
                    <a:pt x="944" y="482"/>
                  </a:lnTo>
                  <a:lnTo>
                    <a:pt x="964" y="479"/>
                  </a:lnTo>
                  <a:lnTo>
                    <a:pt x="984" y="476"/>
                  </a:lnTo>
                  <a:lnTo>
                    <a:pt x="1004" y="474"/>
                  </a:lnTo>
                  <a:lnTo>
                    <a:pt x="1024" y="473"/>
                  </a:lnTo>
                  <a:lnTo>
                    <a:pt x="1044" y="472"/>
                  </a:lnTo>
                  <a:lnTo>
                    <a:pt x="1065" y="472"/>
                  </a:lnTo>
                  <a:lnTo>
                    <a:pt x="1085" y="473"/>
                  </a:lnTo>
                  <a:lnTo>
                    <a:pt x="1105" y="475"/>
                  </a:lnTo>
                  <a:lnTo>
                    <a:pt x="1125" y="479"/>
                  </a:lnTo>
                  <a:lnTo>
                    <a:pt x="1145" y="484"/>
                  </a:lnTo>
                  <a:lnTo>
                    <a:pt x="1165" y="490"/>
                  </a:lnTo>
                  <a:lnTo>
                    <a:pt x="1185" y="499"/>
                  </a:lnTo>
                  <a:lnTo>
                    <a:pt x="1205" y="508"/>
                  </a:lnTo>
                  <a:lnTo>
                    <a:pt x="1225" y="519"/>
                  </a:lnTo>
                  <a:lnTo>
                    <a:pt x="1245" y="531"/>
                  </a:lnTo>
                  <a:lnTo>
                    <a:pt x="1265" y="544"/>
                  </a:lnTo>
                  <a:lnTo>
                    <a:pt x="1286" y="558"/>
                  </a:lnTo>
                  <a:lnTo>
                    <a:pt x="1306" y="573"/>
                  </a:lnTo>
                  <a:lnTo>
                    <a:pt x="1326" y="589"/>
                  </a:lnTo>
                  <a:lnTo>
                    <a:pt x="1346" y="604"/>
                  </a:lnTo>
                  <a:lnTo>
                    <a:pt x="1366" y="620"/>
                  </a:lnTo>
                  <a:lnTo>
                    <a:pt x="1386" y="635"/>
                  </a:lnTo>
                  <a:lnTo>
                    <a:pt x="1406" y="649"/>
                  </a:lnTo>
                  <a:lnTo>
                    <a:pt x="1426" y="662"/>
                  </a:lnTo>
                  <a:lnTo>
                    <a:pt x="1446" y="674"/>
                  </a:lnTo>
                  <a:lnTo>
                    <a:pt x="1466" y="683"/>
                  </a:lnTo>
                  <a:lnTo>
                    <a:pt x="1486" y="690"/>
                  </a:lnTo>
                  <a:lnTo>
                    <a:pt x="1506" y="694"/>
                  </a:lnTo>
                  <a:lnTo>
                    <a:pt x="1526" y="694"/>
                  </a:lnTo>
                  <a:lnTo>
                    <a:pt x="1546" y="692"/>
                  </a:lnTo>
                  <a:lnTo>
                    <a:pt x="1567" y="685"/>
                  </a:lnTo>
                  <a:lnTo>
                    <a:pt x="1587" y="675"/>
                  </a:lnTo>
                  <a:lnTo>
                    <a:pt x="1607" y="660"/>
                  </a:lnTo>
                  <a:lnTo>
                    <a:pt x="1627" y="642"/>
                  </a:lnTo>
                  <a:lnTo>
                    <a:pt x="1647" y="619"/>
                  </a:lnTo>
                  <a:lnTo>
                    <a:pt x="1667" y="593"/>
                  </a:lnTo>
                  <a:lnTo>
                    <a:pt x="1687" y="562"/>
                  </a:lnTo>
                  <a:lnTo>
                    <a:pt x="1707" y="529"/>
                  </a:lnTo>
                  <a:lnTo>
                    <a:pt x="1727" y="492"/>
                  </a:lnTo>
                  <a:lnTo>
                    <a:pt x="1747" y="452"/>
                  </a:lnTo>
                  <a:lnTo>
                    <a:pt x="1767" y="410"/>
                  </a:lnTo>
                  <a:lnTo>
                    <a:pt x="1788" y="366"/>
                  </a:lnTo>
                  <a:lnTo>
                    <a:pt x="1808" y="322"/>
                  </a:lnTo>
                  <a:lnTo>
                    <a:pt x="1828" y="277"/>
                  </a:lnTo>
                  <a:lnTo>
                    <a:pt x="1848" y="233"/>
                  </a:lnTo>
                  <a:lnTo>
                    <a:pt x="1868" y="190"/>
                  </a:lnTo>
                  <a:lnTo>
                    <a:pt x="1888" y="150"/>
                  </a:lnTo>
                  <a:lnTo>
                    <a:pt x="1908" y="112"/>
                  </a:lnTo>
                  <a:lnTo>
                    <a:pt x="1928" y="79"/>
                  </a:lnTo>
                  <a:lnTo>
                    <a:pt x="1948" y="50"/>
                  </a:lnTo>
                  <a:lnTo>
                    <a:pt x="1968" y="27"/>
                  </a:lnTo>
                  <a:lnTo>
                    <a:pt x="1988" y="10"/>
                  </a:lnTo>
                  <a:lnTo>
                    <a:pt x="2008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1E1FE7C0-6604-28B9-BAC6-D378E5B2D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7249" y="2260601"/>
              <a:ext cx="58738" cy="58738"/>
            </a:xfrm>
            <a:custGeom>
              <a:avLst/>
              <a:gdLst>
                <a:gd name="T0" fmla="*/ 18 w 37"/>
                <a:gd name="T1" fmla="*/ 0 h 37"/>
                <a:gd name="T2" fmla="*/ 18 w 37"/>
                <a:gd name="T3" fmla="*/ 37 h 37"/>
                <a:gd name="T4" fmla="*/ 0 w 37"/>
                <a:gd name="T5" fmla="*/ 18 h 37"/>
                <a:gd name="T6" fmla="*/ 37 w 37"/>
                <a:gd name="T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18" y="37"/>
                  </a:lnTo>
                  <a:moveTo>
                    <a:pt x="0" y="18"/>
                  </a:moveTo>
                  <a:lnTo>
                    <a:pt x="37" y="1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id="{BE602068-0F84-999D-394E-081D9F0E5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7637" y="2271713"/>
              <a:ext cx="58738" cy="58738"/>
            </a:xfrm>
            <a:custGeom>
              <a:avLst/>
              <a:gdLst>
                <a:gd name="T0" fmla="*/ 19 w 37"/>
                <a:gd name="T1" fmla="*/ 0 h 37"/>
                <a:gd name="T2" fmla="*/ 19 w 37"/>
                <a:gd name="T3" fmla="*/ 37 h 37"/>
                <a:gd name="T4" fmla="*/ 0 w 37"/>
                <a:gd name="T5" fmla="*/ 19 h 37"/>
                <a:gd name="T6" fmla="*/ 37 w 37"/>
                <a:gd name="T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19" y="37"/>
                  </a:lnTo>
                  <a:moveTo>
                    <a:pt x="0" y="19"/>
                  </a:moveTo>
                  <a:lnTo>
                    <a:pt x="37" y="19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id="{823F0B52-C1E1-32D8-3429-90B3E318D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1787" y="2457451"/>
              <a:ext cx="58738" cy="58738"/>
            </a:xfrm>
            <a:custGeom>
              <a:avLst/>
              <a:gdLst>
                <a:gd name="T0" fmla="*/ 19 w 37"/>
                <a:gd name="T1" fmla="*/ 0 h 37"/>
                <a:gd name="T2" fmla="*/ 19 w 37"/>
                <a:gd name="T3" fmla="*/ 37 h 37"/>
                <a:gd name="T4" fmla="*/ 0 w 37"/>
                <a:gd name="T5" fmla="*/ 19 h 37"/>
                <a:gd name="T6" fmla="*/ 37 w 37"/>
                <a:gd name="T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19" y="37"/>
                  </a:lnTo>
                  <a:moveTo>
                    <a:pt x="0" y="19"/>
                  </a:moveTo>
                  <a:lnTo>
                    <a:pt x="37" y="19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3" name="Rectangle 52">
              <a:extLst>
                <a:ext uri="{FF2B5EF4-FFF2-40B4-BE49-F238E27FC236}">
                  <a16:creationId xmlns:a16="http://schemas.microsoft.com/office/drawing/2014/main" id="{B103722D-1F35-BF1B-EECC-BA67AF1E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634" y="365126"/>
              <a:ext cx="1176346" cy="809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4" name="Rectangle 53">
              <a:extLst>
                <a:ext uri="{FF2B5EF4-FFF2-40B4-BE49-F238E27FC236}">
                  <a16:creationId xmlns:a16="http://schemas.microsoft.com/office/drawing/2014/main" id="{515B994C-A9DF-676B-AF68-D677537AE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122" y="395288"/>
              <a:ext cx="61130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54">
              <a:extLst>
                <a:ext uri="{FF2B5EF4-FFF2-40B4-BE49-F238E27FC236}">
                  <a16:creationId xmlns:a16="http://schemas.microsoft.com/office/drawing/2014/main" id="{ABBA53E0-2EFB-4D06-33E0-F91C0A49E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797" y="474663"/>
              <a:ext cx="52641" cy="11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55">
              <a:extLst>
                <a:ext uri="{FF2B5EF4-FFF2-40B4-BE49-F238E27FC236}">
                  <a16:creationId xmlns:a16="http://schemas.microsoft.com/office/drawing/2014/main" id="{601789E9-16E0-5408-78EC-D1FA3EB04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534" y="395288"/>
              <a:ext cx="387157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Line 56">
              <a:extLst>
                <a:ext uri="{FF2B5EF4-FFF2-40B4-BE49-F238E27FC236}">
                  <a16:creationId xmlns:a16="http://schemas.microsoft.com/office/drawing/2014/main" id="{12D5D1BF-F1DB-07A8-A093-9DDBB9A2D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209" y="482601"/>
              <a:ext cx="29527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8" name="Freeform 57">
              <a:extLst>
                <a:ext uri="{FF2B5EF4-FFF2-40B4-BE49-F238E27FC236}">
                  <a16:creationId xmlns:a16="http://schemas.microsoft.com/office/drawing/2014/main" id="{327F61C1-F59A-D101-406C-AD6B5E899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7884" y="658813"/>
              <a:ext cx="57150" cy="79375"/>
            </a:xfrm>
            <a:custGeom>
              <a:avLst/>
              <a:gdLst>
                <a:gd name="T0" fmla="*/ 0 w 126"/>
                <a:gd name="T1" fmla="*/ 166 h 173"/>
                <a:gd name="T2" fmla="*/ 0 w 126"/>
                <a:gd name="T3" fmla="*/ 164 h 173"/>
                <a:gd name="T4" fmla="*/ 26 w 126"/>
                <a:gd name="T5" fmla="*/ 59 h 173"/>
                <a:gd name="T6" fmla="*/ 39 w 126"/>
                <a:gd name="T7" fmla="*/ 31 h 173"/>
                <a:gd name="T8" fmla="*/ 61 w 126"/>
                <a:gd name="T9" fmla="*/ 9 h 173"/>
                <a:gd name="T10" fmla="*/ 88 w 126"/>
                <a:gd name="T11" fmla="*/ 0 h 173"/>
                <a:gd name="T12" fmla="*/ 108 w 126"/>
                <a:gd name="T13" fmla="*/ 6 h 173"/>
                <a:gd name="T14" fmla="*/ 121 w 126"/>
                <a:gd name="T15" fmla="*/ 22 h 173"/>
                <a:gd name="T16" fmla="*/ 126 w 126"/>
                <a:gd name="T17" fmla="*/ 43 h 173"/>
                <a:gd name="T18" fmla="*/ 120 w 126"/>
                <a:gd name="T19" fmla="*/ 69 h 173"/>
                <a:gd name="T20" fmla="*/ 106 w 126"/>
                <a:gd name="T21" fmla="*/ 94 h 173"/>
                <a:gd name="T22" fmla="*/ 85 w 126"/>
                <a:gd name="T23" fmla="*/ 113 h 173"/>
                <a:gd name="T24" fmla="*/ 60 w 126"/>
                <a:gd name="T25" fmla="*/ 119 h 173"/>
                <a:gd name="T26" fmla="*/ 45 w 126"/>
                <a:gd name="T27" fmla="*/ 115 h 173"/>
                <a:gd name="T28" fmla="*/ 34 w 126"/>
                <a:gd name="T29" fmla="*/ 103 h 173"/>
                <a:gd name="T30" fmla="*/ 19 w 126"/>
                <a:gd name="T31" fmla="*/ 165 h 173"/>
                <a:gd name="T32" fmla="*/ 15 w 126"/>
                <a:gd name="T33" fmla="*/ 171 h 173"/>
                <a:gd name="T34" fmla="*/ 8 w 126"/>
                <a:gd name="T35" fmla="*/ 173 h 173"/>
                <a:gd name="T36" fmla="*/ 2 w 126"/>
                <a:gd name="T37" fmla="*/ 172 h 173"/>
                <a:gd name="T38" fmla="*/ 0 w 126"/>
                <a:gd name="T39" fmla="*/ 166 h 173"/>
                <a:gd name="T40" fmla="*/ 60 w 126"/>
                <a:gd name="T41" fmla="*/ 113 h 173"/>
                <a:gd name="T42" fmla="*/ 84 w 126"/>
                <a:gd name="T43" fmla="*/ 98 h 173"/>
                <a:gd name="T44" fmla="*/ 100 w 126"/>
                <a:gd name="T45" fmla="*/ 64 h 173"/>
                <a:gd name="T46" fmla="*/ 106 w 126"/>
                <a:gd name="T47" fmla="*/ 32 h 173"/>
                <a:gd name="T48" fmla="*/ 101 w 126"/>
                <a:gd name="T49" fmla="*/ 14 h 173"/>
                <a:gd name="T50" fmla="*/ 88 w 126"/>
                <a:gd name="T51" fmla="*/ 7 h 173"/>
                <a:gd name="T52" fmla="*/ 67 w 126"/>
                <a:gd name="T53" fmla="*/ 15 h 173"/>
                <a:gd name="T54" fmla="*/ 53 w 126"/>
                <a:gd name="T55" fmla="*/ 36 h 173"/>
                <a:gd name="T56" fmla="*/ 45 w 126"/>
                <a:gd name="T57" fmla="*/ 60 h 173"/>
                <a:gd name="T58" fmla="*/ 38 w 126"/>
                <a:gd name="T59" fmla="*/ 90 h 173"/>
                <a:gd name="T60" fmla="*/ 45 w 126"/>
                <a:gd name="T61" fmla="*/ 106 h 173"/>
                <a:gd name="T62" fmla="*/ 60 w 126"/>
                <a:gd name="T63" fmla="*/ 11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173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lnTo>
                    <a:pt x="26" y="59"/>
                  </a:lnTo>
                  <a:cubicBezTo>
                    <a:pt x="29" y="49"/>
                    <a:pt x="33" y="40"/>
                    <a:pt x="39" y="31"/>
                  </a:cubicBezTo>
                  <a:cubicBezTo>
                    <a:pt x="45" y="22"/>
                    <a:pt x="52" y="14"/>
                    <a:pt x="61" y="9"/>
                  </a:cubicBezTo>
                  <a:cubicBezTo>
                    <a:pt x="70" y="3"/>
                    <a:pt x="79" y="0"/>
                    <a:pt x="88" y="0"/>
                  </a:cubicBezTo>
                  <a:cubicBezTo>
                    <a:pt x="96" y="0"/>
                    <a:pt x="103" y="2"/>
                    <a:pt x="108" y="6"/>
                  </a:cubicBezTo>
                  <a:cubicBezTo>
                    <a:pt x="114" y="10"/>
                    <a:pt x="118" y="15"/>
                    <a:pt x="121" y="22"/>
                  </a:cubicBezTo>
                  <a:cubicBezTo>
                    <a:pt x="124" y="28"/>
                    <a:pt x="126" y="35"/>
                    <a:pt x="126" y="43"/>
                  </a:cubicBezTo>
                  <a:cubicBezTo>
                    <a:pt x="126" y="51"/>
                    <a:pt x="124" y="60"/>
                    <a:pt x="120" y="69"/>
                  </a:cubicBezTo>
                  <a:cubicBezTo>
                    <a:pt x="117" y="78"/>
                    <a:pt x="112" y="87"/>
                    <a:pt x="106" y="94"/>
                  </a:cubicBezTo>
                  <a:cubicBezTo>
                    <a:pt x="100" y="102"/>
                    <a:pt x="93" y="108"/>
                    <a:pt x="85" y="113"/>
                  </a:cubicBezTo>
                  <a:cubicBezTo>
                    <a:pt x="77" y="117"/>
                    <a:pt x="68" y="119"/>
                    <a:pt x="60" y="119"/>
                  </a:cubicBezTo>
                  <a:cubicBezTo>
                    <a:pt x="54" y="119"/>
                    <a:pt x="49" y="118"/>
                    <a:pt x="45" y="115"/>
                  </a:cubicBezTo>
                  <a:cubicBezTo>
                    <a:pt x="40" y="112"/>
                    <a:pt x="37" y="108"/>
                    <a:pt x="34" y="103"/>
                  </a:cubicBezTo>
                  <a:lnTo>
                    <a:pt x="19" y="165"/>
                  </a:lnTo>
                  <a:cubicBezTo>
                    <a:pt x="18" y="168"/>
                    <a:pt x="17" y="170"/>
                    <a:pt x="15" y="171"/>
                  </a:cubicBezTo>
                  <a:cubicBezTo>
                    <a:pt x="13" y="173"/>
                    <a:pt x="10" y="173"/>
                    <a:pt x="8" y="173"/>
                  </a:cubicBezTo>
                  <a:cubicBezTo>
                    <a:pt x="6" y="173"/>
                    <a:pt x="4" y="173"/>
                    <a:pt x="2" y="172"/>
                  </a:cubicBezTo>
                  <a:cubicBezTo>
                    <a:pt x="1" y="170"/>
                    <a:pt x="0" y="168"/>
                    <a:pt x="0" y="166"/>
                  </a:cubicBezTo>
                  <a:close/>
                  <a:moveTo>
                    <a:pt x="60" y="113"/>
                  </a:moveTo>
                  <a:cubicBezTo>
                    <a:pt x="69" y="113"/>
                    <a:pt x="78" y="108"/>
                    <a:pt x="84" y="98"/>
                  </a:cubicBezTo>
                  <a:cubicBezTo>
                    <a:pt x="91" y="88"/>
                    <a:pt x="97" y="77"/>
                    <a:pt x="100" y="64"/>
                  </a:cubicBezTo>
                  <a:cubicBezTo>
                    <a:pt x="104" y="51"/>
                    <a:pt x="106" y="40"/>
                    <a:pt x="106" y="32"/>
                  </a:cubicBezTo>
                  <a:cubicBezTo>
                    <a:pt x="106" y="25"/>
                    <a:pt x="104" y="19"/>
                    <a:pt x="101" y="14"/>
                  </a:cubicBezTo>
                  <a:cubicBezTo>
                    <a:pt x="99" y="9"/>
                    <a:pt x="94" y="7"/>
                    <a:pt x="88" y="7"/>
                  </a:cubicBezTo>
                  <a:cubicBezTo>
                    <a:pt x="80" y="7"/>
                    <a:pt x="73" y="10"/>
                    <a:pt x="67" y="15"/>
                  </a:cubicBezTo>
                  <a:cubicBezTo>
                    <a:pt x="62" y="21"/>
                    <a:pt x="57" y="28"/>
                    <a:pt x="53" y="36"/>
                  </a:cubicBezTo>
                  <a:cubicBezTo>
                    <a:pt x="50" y="44"/>
                    <a:pt x="47" y="52"/>
                    <a:pt x="45" y="60"/>
                  </a:cubicBezTo>
                  <a:lnTo>
                    <a:pt x="38" y="90"/>
                  </a:lnTo>
                  <a:cubicBezTo>
                    <a:pt x="39" y="96"/>
                    <a:pt x="41" y="102"/>
                    <a:pt x="45" y="106"/>
                  </a:cubicBezTo>
                  <a:cubicBezTo>
                    <a:pt x="49" y="110"/>
                    <a:pt x="54" y="113"/>
                    <a:pt x="60" y="1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9" name="Rectangle 58">
              <a:extLst>
                <a:ext uri="{FF2B5EF4-FFF2-40B4-BE49-F238E27FC236}">
                  <a16:creationId xmlns:a16="http://schemas.microsoft.com/office/drawing/2014/main" id="{C05176D1-A476-8C8D-7BAE-B37BEEAA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797" y="601663"/>
              <a:ext cx="61130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59">
              <a:extLst>
                <a:ext uri="{FF2B5EF4-FFF2-40B4-BE49-F238E27FC236}">
                  <a16:creationId xmlns:a16="http://schemas.microsoft.com/office/drawing/2014/main" id="{1B37D617-39EA-1F36-BC34-12B64BD9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472" y="681038"/>
              <a:ext cx="52641" cy="11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60">
              <a:extLst>
                <a:ext uri="{FF2B5EF4-FFF2-40B4-BE49-F238E27FC236}">
                  <a16:creationId xmlns:a16="http://schemas.microsoft.com/office/drawing/2014/main" id="{92562E53-A75F-5D91-63CC-4141CF7F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209" y="601663"/>
              <a:ext cx="142636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61">
              <a:extLst>
                <a:ext uri="{FF2B5EF4-FFF2-40B4-BE49-F238E27FC236}">
                  <a16:creationId xmlns:a16="http://schemas.microsoft.com/office/drawing/2014/main" id="{D184F768-F456-2E48-8867-719D2133A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209" y="692151"/>
              <a:ext cx="295275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3" name="Rectangle 62">
              <a:extLst>
                <a:ext uri="{FF2B5EF4-FFF2-40B4-BE49-F238E27FC236}">
                  <a16:creationId xmlns:a16="http://schemas.microsoft.com/office/drawing/2014/main" id="{5C9CA6C2-4D20-2B48-75E2-AEA5C7781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122" y="814388"/>
              <a:ext cx="61130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63">
              <a:extLst>
                <a:ext uri="{FF2B5EF4-FFF2-40B4-BE49-F238E27FC236}">
                  <a16:creationId xmlns:a16="http://schemas.microsoft.com/office/drawing/2014/main" id="{1696EF90-1299-1537-9148-901421B4C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797" y="893763"/>
              <a:ext cx="67922" cy="11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64">
              <a:extLst>
                <a:ext uri="{FF2B5EF4-FFF2-40B4-BE49-F238E27FC236}">
                  <a16:creationId xmlns:a16="http://schemas.microsoft.com/office/drawing/2014/main" id="{BA2590BB-5D38-7B87-204D-A20509E60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822" y="814388"/>
              <a:ext cx="387157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Line 65">
              <a:extLst>
                <a:ext uri="{FF2B5EF4-FFF2-40B4-BE49-F238E27FC236}">
                  <a16:creationId xmlns:a16="http://schemas.microsoft.com/office/drawing/2014/main" id="{F943EF21-2F5D-07D2-DBFC-BB4011007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209" y="900113"/>
              <a:ext cx="295275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7" name="Freeform 67">
              <a:extLst>
                <a:ext uri="{FF2B5EF4-FFF2-40B4-BE49-F238E27FC236}">
                  <a16:creationId xmlns:a16="http://schemas.microsoft.com/office/drawing/2014/main" id="{C6E9C03C-DE23-ED44-F8F9-E5F2CAD29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684" y="1054101"/>
              <a:ext cx="60325" cy="58738"/>
            </a:xfrm>
            <a:custGeom>
              <a:avLst/>
              <a:gdLst>
                <a:gd name="T0" fmla="*/ 19 w 38"/>
                <a:gd name="T1" fmla="*/ 0 h 37"/>
                <a:gd name="T2" fmla="*/ 19 w 38"/>
                <a:gd name="T3" fmla="*/ 37 h 37"/>
                <a:gd name="T4" fmla="*/ 0 w 38"/>
                <a:gd name="T5" fmla="*/ 18 h 37"/>
                <a:gd name="T6" fmla="*/ 38 w 38"/>
                <a:gd name="T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7">
                  <a:moveTo>
                    <a:pt x="19" y="0"/>
                  </a:moveTo>
                  <a:lnTo>
                    <a:pt x="19" y="37"/>
                  </a:lnTo>
                  <a:moveTo>
                    <a:pt x="0" y="18"/>
                  </a:moveTo>
                  <a:lnTo>
                    <a:pt x="38" y="1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8" name="Rectangle 68">
              <a:extLst>
                <a:ext uri="{FF2B5EF4-FFF2-40B4-BE49-F238E27FC236}">
                  <a16:creationId xmlns:a16="http://schemas.microsoft.com/office/drawing/2014/main" id="{A280724A-CDE8-40F8-6D7C-6FE36639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633" y="365126"/>
              <a:ext cx="1176345" cy="809625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9" name="Rectangle 334">
              <a:extLst>
                <a:ext uri="{FF2B5EF4-FFF2-40B4-BE49-F238E27FC236}">
                  <a16:creationId xmlns:a16="http://schemas.microsoft.com/office/drawing/2014/main" id="{D9A779FE-AE39-8D0F-06F7-77691CD32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241" y="3022872"/>
              <a:ext cx="81506" cy="19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62">
              <a:extLst>
                <a:ext uri="{FF2B5EF4-FFF2-40B4-BE49-F238E27FC236}">
                  <a16:creationId xmlns:a16="http://schemas.microsoft.com/office/drawing/2014/main" id="{2510BDC8-0867-2CA1-6A70-F24E1672E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379" y="995817"/>
              <a:ext cx="61130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63">
              <a:extLst>
                <a:ext uri="{FF2B5EF4-FFF2-40B4-BE49-F238E27FC236}">
                  <a16:creationId xmlns:a16="http://schemas.microsoft.com/office/drawing/2014/main" id="{3719393B-378F-19F5-47D6-CD7B0BF9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54" y="1075192"/>
              <a:ext cx="67922" cy="11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64">
              <a:extLst>
                <a:ext uri="{FF2B5EF4-FFF2-40B4-BE49-F238E27FC236}">
                  <a16:creationId xmlns:a16="http://schemas.microsoft.com/office/drawing/2014/main" id="{492407CD-1C50-B18B-81C0-1FDCC18A0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79" y="995817"/>
              <a:ext cx="631676" cy="14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527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57871D-C80A-68D1-B9B1-348F49A9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Ex9.6) MF Surrogate with LF Function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A0297-4561-B198-EDB7-D46F81B2C66A}"/>
              </a:ext>
            </a:extLst>
          </p:cNvPr>
          <p:cNvSpPr txBox="1"/>
          <p:nvPr/>
        </p:nvSpPr>
        <p:spPr>
          <a:xfrm>
            <a:off x="529868" y="780586"/>
            <a:ext cx="8084264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	lowfun = @(x) 0.5*((6*x-2).^2.*sin(12*x-4))+10*(x-0.5)+5;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	highfun = @(x) (6*x-2).^2.*sin(12*x-4);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	xs=[0.5862,0.3638,0.8198]';nHy=size(xs,1);     % HF sample locations &amp; size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	yLs=lowfun(xs);yHs=highfun(xs);                           % LF &amp; HF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	x=(0:0.01:1)';N=size(x,1);                              %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	yLtrue=lowfun(x);yHtrue=highfun(x);                % True LF &amp; HF functions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	[yDp,yDsig2,rho,nbD] = MFSLF(xs,yHs,yLs,x,0,0);      % fitting Bayesian MFS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	yHp=rho*yLtrue+yDp;                            % Multi-fidelity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	yHsig=rho*sqrt(yDsig2);                                    % Prediction STD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	PI = yHp + tinv([0.025 0.975],nHy-nbD).*yHsig;       % Prediction intervals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12	figure(1); hold on;                          % Plotting result MF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13	xShaded=[x;sort(x,'descend')]; yShaded=[PI(:,1);PI(end:-1:1,2)];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14	patch(xShaded,yShaded,[.24 .73 .89],'EdgeColor','none');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15	plot(x,yHp,'r-',xs,yHs,'k+',x,yHtrue,'k-','LineWidth',2,'Markersize',10);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16	legend('95% PI','y_M(x) prediction','y_H(x) samples','y_H(x) true');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17	xlabel('x'); set(gca,'Fontsize',14)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18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19	yDsig=sqrt(yDsig2); yDtrue=yHtrue-rho*yLtrue;% Discrepancy STD &amp; prediction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20	PI = yDp + tinv([0.025 0.975],nHy-nbD).*yDsig;       % Prediction intervals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21	figure(2); hold on;                        % Plotting discrepancy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22	xShaded=[x;sort(x,'descend')]; yShaded=[PI(:,1);PI(end:-1:1,2)];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23	patch(xShaded,yShaded,[.24 .73 .89],'EdgeColor','none');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24	plot(x,yDp,'r-',xs,yHs-rho*yLs,'k+',x,yDtrue,'k-','LineWidth',2,'Markersize',10)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25	legend('95% PI','y_D(x) prediction','y_D(x) samples','y_D(x) true');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26	xlabel('x'); set(gca,'Fontsize',14)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27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28	eRMS=sqrt(sum((yHtrue-yHp).^2)/N);             % RMS error at N grid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29	eav=sum(abs(yHtrue-yHp))/N;              % Average error at NxN grid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30	emax=max(abs(yHtrue-yHp));               % Maximum error at NxN grid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31	fprintf('RMS error:%8.3g\nAve error:%8.3g\nMax error:%8.3g\n',eRMS,eav,emax);</a:t>
            </a:r>
          </a:p>
        </p:txBody>
      </p:sp>
    </p:spTree>
    <p:extLst>
      <p:ext uri="{BB962C8B-B14F-4D97-AF65-F5344CB8AC3E}">
        <p14:creationId xmlns:p14="http://schemas.microsoft.com/office/powerpoint/2010/main" val="792131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D4F5C54-840B-3D03-A780-162568EE5DA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most errors in predictions and prediction variance follow the same trend with the discrepancy function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=1.03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=0.664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=2.77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accuracy of surrogate is good</a:t>
                </a:r>
              </a:p>
              <a:p>
                <a:r>
                  <a:rPr lang="en-US" sz="2000" dirty="0"/>
                  <a:t>most errors occur in the extrapolation region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D4F5C54-840B-3D03-A780-162568EE5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3B5246-FF8C-4851-9DD4-1B85DAA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Ex9.6) MF Surrogate with LF Function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EA15BB6-6E2D-7785-2A11-5AB13FC83C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3730" y="3404151"/>
            <a:ext cx="3404905" cy="2889373"/>
            <a:chOff x="1392" y="1001"/>
            <a:chExt cx="2272" cy="192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9F2DE915-C2EE-A880-BB33-512B7376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1049"/>
              <a:ext cx="2087" cy="15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D71245A4-5B70-137B-C3AE-F1F5D43DE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642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86AA1F94-35BC-DDA4-768F-C9F733C71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B3C7B8A7-94F9-15CF-328F-E45D9A8A38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FF80CE70-AB93-9E5B-EFE9-B91AEE26B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6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103C320D-A223-DF86-3A92-7A8FDD9399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3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B8C26B0-F836-7A32-BC4D-61D2CBE63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1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79CDF3D3-CE74-B38B-0267-80C080DEB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8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0F991CFB-BDB2-906A-15DD-5D0905D2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680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3517FD4D-8E39-CD96-17CA-C13F98BD3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268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0E97EF2-0C0F-635F-2165-39F97BD9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268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BD7EDE21-F7F6-CAFC-1E6D-F46E2F461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68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D224993A-F189-4BFA-B3C8-A102E112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68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E8B880C-4C13-47BE-1EC5-27B07D2C8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680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EF56F47-99A7-DCAA-FE25-7204CEFC6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806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CBB2D462-71F2-D2BC-EA3B-9F3408D1B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" y="1049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92DCB99D-6466-1A7E-CF75-E163A72A3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64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978D9A1F-C68A-E0CF-9C1E-DB286807C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377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4F33329B-80F7-00F9-9496-F65336D96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111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CAB69D36-BA71-B59E-23A9-D16673EA9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846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D74EA587-CB15-050F-FF53-F637FFCDF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580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942B838F-9D1C-3A1E-05CD-4658C1206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31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135E8D58-9605-8937-F910-1C28E728D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049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8A99CBD9-5C21-3B30-815D-5740862B4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594"/>
              <a:ext cx="13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2E8C5D88-5822-BA6C-6AD7-958861F4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329"/>
              <a:ext cx="8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976423E5-14CA-E473-92A2-D6559EC4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2064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FD1E7566-3FA2-3CA6-690E-F0FA8C588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1800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B5F9456E-DA8F-8908-F586-323F9327D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530"/>
              <a:ext cx="10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485D7242-0412-39B9-3390-67DC41D65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266"/>
              <a:ext cx="10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4D57E37D-1DDD-370D-D032-BD7307ED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001"/>
              <a:ext cx="10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CC42A8A-5EE6-9E22-3B7B-917F6A095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295"/>
              <a:ext cx="2087" cy="1182"/>
            </a:xfrm>
            <a:custGeom>
              <a:avLst/>
              <a:gdLst>
                <a:gd name="T0" fmla="*/ 125 w 2087"/>
                <a:gd name="T1" fmla="*/ 1163 h 1182"/>
                <a:gd name="T2" fmla="*/ 209 w 2087"/>
                <a:gd name="T3" fmla="*/ 1129 h 1182"/>
                <a:gd name="T4" fmla="*/ 292 w 2087"/>
                <a:gd name="T5" fmla="*/ 1074 h 1182"/>
                <a:gd name="T6" fmla="*/ 376 w 2087"/>
                <a:gd name="T7" fmla="*/ 1006 h 1182"/>
                <a:gd name="T8" fmla="*/ 459 w 2087"/>
                <a:gd name="T9" fmla="*/ 940 h 1182"/>
                <a:gd name="T10" fmla="*/ 543 w 2087"/>
                <a:gd name="T11" fmla="*/ 886 h 1182"/>
                <a:gd name="T12" fmla="*/ 626 w 2087"/>
                <a:gd name="T13" fmla="*/ 849 h 1182"/>
                <a:gd name="T14" fmla="*/ 710 w 2087"/>
                <a:gd name="T15" fmla="*/ 826 h 1182"/>
                <a:gd name="T16" fmla="*/ 793 w 2087"/>
                <a:gd name="T17" fmla="*/ 816 h 1182"/>
                <a:gd name="T18" fmla="*/ 877 w 2087"/>
                <a:gd name="T19" fmla="*/ 810 h 1182"/>
                <a:gd name="T20" fmla="*/ 960 w 2087"/>
                <a:gd name="T21" fmla="*/ 794 h 1182"/>
                <a:gd name="T22" fmla="*/ 1043 w 2087"/>
                <a:gd name="T23" fmla="*/ 777 h 1182"/>
                <a:gd name="T24" fmla="*/ 1127 w 2087"/>
                <a:gd name="T25" fmla="*/ 773 h 1182"/>
                <a:gd name="T26" fmla="*/ 1211 w 2087"/>
                <a:gd name="T27" fmla="*/ 797 h 1182"/>
                <a:gd name="T28" fmla="*/ 1294 w 2087"/>
                <a:gd name="T29" fmla="*/ 862 h 1182"/>
                <a:gd name="T30" fmla="*/ 1378 w 2087"/>
                <a:gd name="T31" fmla="*/ 956 h 1182"/>
                <a:gd name="T32" fmla="*/ 1461 w 2087"/>
                <a:gd name="T33" fmla="*/ 1052 h 1182"/>
                <a:gd name="T34" fmla="*/ 1544 w 2087"/>
                <a:gd name="T35" fmla="*/ 1116 h 1182"/>
                <a:gd name="T36" fmla="*/ 1628 w 2087"/>
                <a:gd name="T37" fmla="*/ 1111 h 1182"/>
                <a:gd name="T38" fmla="*/ 1712 w 2087"/>
                <a:gd name="T39" fmla="*/ 1010 h 1182"/>
                <a:gd name="T40" fmla="*/ 1795 w 2087"/>
                <a:gd name="T41" fmla="*/ 839 h 1182"/>
                <a:gd name="T42" fmla="*/ 1878 w 2087"/>
                <a:gd name="T43" fmla="*/ 611 h 1182"/>
                <a:gd name="T44" fmla="*/ 1962 w 2087"/>
                <a:gd name="T45" fmla="*/ 386 h 1182"/>
                <a:gd name="T46" fmla="*/ 2045 w 2087"/>
                <a:gd name="T47" fmla="*/ 240 h 1182"/>
                <a:gd name="T48" fmla="*/ 2066 w 2087"/>
                <a:gd name="T49" fmla="*/ 25 h 1182"/>
                <a:gd name="T50" fmla="*/ 1983 w 2087"/>
                <a:gd name="T51" fmla="*/ 209 h 1182"/>
                <a:gd name="T52" fmla="*/ 1899 w 2087"/>
                <a:gd name="T53" fmla="*/ 476 h 1182"/>
                <a:gd name="T54" fmla="*/ 1816 w 2087"/>
                <a:gd name="T55" fmla="*/ 751 h 1182"/>
                <a:gd name="T56" fmla="*/ 1732 w 2087"/>
                <a:gd name="T57" fmla="*/ 969 h 1182"/>
                <a:gd name="T58" fmla="*/ 1649 w 2087"/>
                <a:gd name="T59" fmla="*/ 1083 h 1182"/>
                <a:gd name="T60" fmla="*/ 1565 w 2087"/>
                <a:gd name="T61" fmla="*/ 1101 h 1182"/>
                <a:gd name="T62" fmla="*/ 1482 w 2087"/>
                <a:gd name="T63" fmla="*/ 1050 h 1182"/>
                <a:gd name="T64" fmla="*/ 1398 w 2087"/>
                <a:gd name="T65" fmla="*/ 962 h 1182"/>
                <a:gd name="T66" fmla="*/ 1315 w 2087"/>
                <a:gd name="T67" fmla="*/ 873 h 1182"/>
                <a:gd name="T68" fmla="*/ 1231 w 2087"/>
                <a:gd name="T69" fmla="*/ 808 h 1182"/>
                <a:gd name="T70" fmla="*/ 1148 w 2087"/>
                <a:gd name="T71" fmla="*/ 767 h 1182"/>
                <a:gd name="T72" fmla="*/ 1065 w 2087"/>
                <a:gd name="T73" fmla="*/ 757 h 1182"/>
                <a:gd name="T74" fmla="*/ 981 w 2087"/>
                <a:gd name="T75" fmla="*/ 768 h 1182"/>
                <a:gd name="T76" fmla="*/ 897 w 2087"/>
                <a:gd name="T77" fmla="*/ 787 h 1182"/>
                <a:gd name="T78" fmla="*/ 814 w 2087"/>
                <a:gd name="T79" fmla="*/ 805 h 1182"/>
                <a:gd name="T80" fmla="*/ 731 w 2087"/>
                <a:gd name="T81" fmla="*/ 814 h 1182"/>
                <a:gd name="T82" fmla="*/ 647 w 2087"/>
                <a:gd name="T83" fmla="*/ 806 h 1182"/>
                <a:gd name="T84" fmla="*/ 564 w 2087"/>
                <a:gd name="T85" fmla="*/ 798 h 1182"/>
                <a:gd name="T86" fmla="*/ 480 w 2087"/>
                <a:gd name="T87" fmla="*/ 793 h 1182"/>
                <a:gd name="T88" fmla="*/ 397 w 2087"/>
                <a:gd name="T89" fmla="*/ 788 h 1182"/>
                <a:gd name="T90" fmla="*/ 313 w 2087"/>
                <a:gd name="T91" fmla="*/ 771 h 1182"/>
                <a:gd name="T92" fmla="*/ 230 w 2087"/>
                <a:gd name="T93" fmla="*/ 729 h 1182"/>
                <a:gd name="T94" fmla="*/ 146 w 2087"/>
                <a:gd name="T95" fmla="*/ 649 h 1182"/>
                <a:gd name="T96" fmla="*/ 63 w 2087"/>
                <a:gd name="T97" fmla="*/ 530 h 1182"/>
                <a:gd name="T98" fmla="*/ 0 w 2087"/>
                <a:gd name="T99" fmla="*/ 118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182">
                  <a:moveTo>
                    <a:pt x="63" y="1175"/>
                  </a:moveTo>
                  <a:lnTo>
                    <a:pt x="84" y="1171"/>
                  </a:lnTo>
                  <a:lnTo>
                    <a:pt x="105" y="1168"/>
                  </a:lnTo>
                  <a:lnTo>
                    <a:pt x="125" y="1163"/>
                  </a:lnTo>
                  <a:lnTo>
                    <a:pt x="146" y="1156"/>
                  </a:lnTo>
                  <a:lnTo>
                    <a:pt x="167" y="1149"/>
                  </a:lnTo>
                  <a:lnTo>
                    <a:pt x="188" y="1140"/>
                  </a:lnTo>
                  <a:lnTo>
                    <a:pt x="209" y="1129"/>
                  </a:lnTo>
                  <a:lnTo>
                    <a:pt x="230" y="1117"/>
                  </a:lnTo>
                  <a:lnTo>
                    <a:pt x="251" y="1104"/>
                  </a:lnTo>
                  <a:lnTo>
                    <a:pt x="271" y="1089"/>
                  </a:lnTo>
                  <a:lnTo>
                    <a:pt x="292" y="1074"/>
                  </a:lnTo>
                  <a:lnTo>
                    <a:pt x="313" y="1058"/>
                  </a:lnTo>
                  <a:lnTo>
                    <a:pt x="334" y="1041"/>
                  </a:lnTo>
                  <a:lnTo>
                    <a:pt x="355" y="1024"/>
                  </a:lnTo>
                  <a:lnTo>
                    <a:pt x="376" y="1006"/>
                  </a:lnTo>
                  <a:lnTo>
                    <a:pt x="397" y="989"/>
                  </a:lnTo>
                  <a:lnTo>
                    <a:pt x="417" y="972"/>
                  </a:lnTo>
                  <a:lnTo>
                    <a:pt x="439" y="956"/>
                  </a:lnTo>
                  <a:lnTo>
                    <a:pt x="459" y="940"/>
                  </a:lnTo>
                  <a:lnTo>
                    <a:pt x="480" y="925"/>
                  </a:lnTo>
                  <a:lnTo>
                    <a:pt x="501" y="911"/>
                  </a:lnTo>
                  <a:lnTo>
                    <a:pt x="522" y="898"/>
                  </a:lnTo>
                  <a:lnTo>
                    <a:pt x="543" y="886"/>
                  </a:lnTo>
                  <a:lnTo>
                    <a:pt x="564" y="875"/>
                  </a:lnTo>
                  <a:lnTo>
                    <a:pt x="585" y="865"/>
                  </a:lnTo>
                  <a:lnTo>
                    <a:pt x="605" y="857"/>
                  </a:lnTo>
                  <a:lnTo>
                    <a:pt x="626" y="849"/>
                  </a:lnTo>
                  <a:lnTo>
                    <a:pt x="647" y="842"/>
                  </a:lnTo>
                  <a:lnTo>
                    <a:pt x="668" y="836"/>
                  </a:lnTo>
                  <a:lnTo>
                    <a:pt x="689" y="831"/>
                  </a:lnTo>
                  <a:lnTo>
                    <a:pt x="710" y="826"/>
                  </a:lnTo>
                  <a:lnTo>
                    <a:pt x="731" y="821"/>
                  </a:lnTo>
                  <a:lnTo>
                    <a:pt x="751" y="817"/>
                  </a:lnTo>
                  <a:lnTo>
                    <a:pt x="772" y="816"/>
                  </a:lnTo>
                  <a:lnTo>
                    <a:pt x="793" y="816"/>
                  </a:lnTo>
                  <a:lnTo>
                    <a:pt x="814" y="815"/>
                  </a:lnTo>
                  <a:lnTo>
                    <a:pt x="835" y="814"/>
                  </a:lnTo>
                  <a:lnTo>
                    <a:pt x="856" y="812"/>
                  </a:lnTo>
                  <a:lnTo>
                    <a:pt x="877" y="810"/>
                  </a:lnTo>
                  <a:lnTo>
                    <a:pt x="897" y="806"/>
                  </a:lnTo>
                  <a:lnTo>
                    <a:pt x="918" y="803"/>
                  </a:lnTo>
                  <a:lnTo>
                    <a:pt x="939" y="798"/>
                  </a:lnTo>
                  <a:lnTo>
                    <a:pt x="960" y="794"/>
                  </a:lnTo>
                  <a:lnTo>
                    <a:pt x="981" y="789"/>
                  </a:lnTo>
                  <a:lnTo>
                    <a:pt x="1002" y="785"/>
                  </a:lnTo>
                  <a:lnTo>
                    <a:pt x="1023" y="781"/>
                  </a:lnTo>
                  <a:lnTo>
                    <a:pt x="1043" y="777"/>
                  </a:lnTo>
                  <a:lnTo>
                    <a:pt x="1065" y="774"/>
                  </a:lnTo>
                  <a:lnTo>
                    <a:pt x="1085" y="772"/>
                  </a:lnTo>
                  <a:lnTo>
                    <a:pt x="1106" y="772"/>
                  </a:lnTo>
                  <a:lnTo>
                    <a:pt x="1127" y="773"/>
                  </a:lnTo>
                  <a:lnTo>
                    <a:pt x="1148" y="776"/>
                  </a:lnTo>
                  <a:lnTo>
                    <a:pt x="1169" y="781"/>
                  </a:lnTo>
                  <a:lnTo>
                    <a:pt x="1190" y="788"/>
                  </a:lnTo>
                  <a:lnTo>
                    <a:pt x="1211" y="797"/>
                  </a:lnTo>
                  <a:lnTo>
                    <a:pt x="1231" y="809"/>
                  </a:lnTo>
                  <a:lnTo>
                    <a:pt x="1252" y="824"/>
                  </a:lnTo>
                  <a:lnTo>
                    <a:pt x="1273" y="843"/>
                  </a:lnTo>
                  <a:lnTo>
                    <a:pt x="1294" y="862"/>
                  </a:lnTo>
                  <a:lnTo>
                    <a:pt x="1315" y="884"/>
                  </a:lnTo>
                  <a:lnTo>
                    <a:pt x="1336" y="907"/>
                  </a:lnTo>
                  <a:lnTo>
                    <a:pt x="1357" y="931"/>
                  </a:lnTo>
                  <a:lnTo>
                    <a:pt x="1378" y="956"/>
                  </a:lnTo>
                  <a:lnTo>
                    <a:pt x="1398" y="981"/>
                  </a:lnTo>
                  <a:lnTo>
                    <a:pt x="1419" y="1006"/>
                  </a:lnTo>
                  <a:lnTo>
                    <a:pt x="1440" y="1030"/>
                  </a:lnTo>
                  <a:lnTo>
                    <a:pt x="1461" y="1052"/>
                  </a:lnTo>
                  <a:lnTo>
                    <a:pt x="1482" y="1073"/>
                  </a:lnTo>
                  <a:lnTo>
                    <a:pt x="1503" y="1091"/>
                  </a:lnTo>
                  <a:lnTo>
                    <a:pt x="1524" y="1105"/>
                  </a:lnTo>
                  <a:lnTo>
                    <a:pt x="1544" y="1116"/>
                  </a:lnTo>
                  <a:lnTo>
                    <a:pt x="1565" y="1123"/>
                  </a:lnTo>
                  <a:lnTo>
                    <a:pt x="1586" y="1124"/>
                  </a:lnTo>
                  <a:lnTo>
                    <a:pt x="1607" y="1120"/>
                  </a:lnTo>
                  <a:lnTo>
                    <a:pt x="1628" y="1111"/>
                  </a:lnTo>
                  <a:lnTo>
                    <a:pt x="1649" y="1095"/>
                  </a:lnTo>
                  <a:lnTo>
                    <a:pt x="1670" y="1073"/>
                  </a:lnTo>
                  <a:lnTo>
                    <a:pt x="1690" y="1045"/>
                  </a:lnTo>
                  <a:lnTo>
                    <a:pt x="1712" y="1010"/>
                  </a:lnTo>
                  <a:lnTo>
                    <a:pt x="1732" y="975"/>
                  </a:lnTo>
                  <a:lnTo>
                    <a:pt x="1753" y="935"/>
                  </a:lnTo>
                  <a:lnTo>
                    <a:pt x="1774" y="889"/>
                  </a:lnTo>
                  <a:lnTo>
                    <a:pt x="1795" y="839"/>
                  </a:lnTo>
                  <a:lnTo>
                    <a:pt x="1816" y="786"/>
                  </a:lnTo>
                  <a:lnTo>
                    <a:pt x="1837" y="729"/>
                  </a:lnTo>
                  <a:lnTo>
                    <a:pt x="1858" y="671"/>
                  </a:lnTo>
                  <a:lnTo>
                    <a:pt x="1878" y="611"/>
                  </a:lnTo>
                  <a:lnTo>
                    <a:pt x="1899" y="552"/>
                  </a:lnTo>
                  <a:lnTo>
                    <a:pt x="1920" y="494"/>
                  </a:lnTo>
                  <a:lnTo>
                    <a:pt x="1941" y="438"/>
                  </a:lnTo>
                  <a:lnTo>
                    <a:pt x="1962" y="386"/>
                  </a:lnTo>
                  <a:lnTo>
                    <a:pt x="1983" y="339"/>
                  </a:lnTo>
                  <a:lnTo>
                    <a:pt x="2004" y="298"/>
                  </a:lnTo>
                  <a:lnTo>
                    <a:pt x="2024" y="265"/>
                  </a:lnTo>
                  <a:lnTo>
                    <a:pt x="2045" y="240"/>
                  </a:lnTo>
                  <a:lnTo>
                    <a:pt x="2066" y="224"/>
                  </a:lnTo>
                  <a:lnTo>
                    <a:pt x="2087" y="220"/>
                  </a:lnTo>
                  <a:lnTo>
                    <a:pt x="2087" y="0"/>
                  </a:lnTo>
                  <a:lnTo>
                    <a:pt x="2066" y="25"/>
                  </a:lnTo>
                  <a:lnTo>
                    <a:pt x="2045" y="59"/>
                  </a:lnTo>
                  <a:lnTo>
                    <a:pt x="2024" y="101"/>
                  </a:lnTo>
                  <a:lnTo>
                    <a:pt x="2004" y="152"/>
                  </a:lnTo>
                  <a:lnTo>
                    <a:pt x="1983" y="209"/>
                  </a:lnTo>
                  <a:lnTo>
                    <a:pt x="1962" y="271"/>
                  </a:lnTo>
                  <a:lnTo>
                    <a:pt x="1941" y="337"/>
                  </a:lnTo>
                  <a:lnTo>
                    <a:pt x="1920" y="406"/>
                  </a:lnTo>
                  <a:lnTo>
                    <a:pt x="1899" y="476"/>
                  </a:lnTo>
                  <a:lnTo>
                    <a:pt x="1878" y="547"/>
                  </a:lnTo>
                  <a:lnTo>
                    <a:pt x="1858" y="617"/>
                  </a:lnTo>
                  <a:lnTo>
                    <a:pt x="1837" y="686"/>
                  </a:lnTo>
                  <a:lnTo>
                    <a:pt x="1816" y="751"/>
                  </a:lnTo>
                  <a:lnTo>
                    <a:pt x="1795" y="813"/>
                  </a:lnTo>
                  <a:lnTo>
                    <a:pt x="1774" y="870"/>
                  </a:lnTo>
                  <a:lnTo>
                    <a:pt x="1753" y="923"/>
                  </a:lnTo>
                  <a:lnTo>
                    <a:pt x="1732" y="969"/>
                  </a:lnTo>
                  <a:lnTo>
                    <a:pt x="1712" y="1010"/>
                  </a:lnTo>
                  <a:lnTo>
                    <a:pt x="1690" y="1040"/>
                  </a:lnTo>
                  <a:lnTo>
                    <a:pt x="1670" y="1064"/>
                  </a:lnTo>
                  <a:lnTo>
                    <a:pt x="1649" y="1083"/>
                  </a:lnTo>
                  <a:lnTo>
                    <a:pt x="1628" y="1095"/>
                  </a:lnTo>
                  <a:lnTo>
                    <a:pt x="1607" y="1102"/>
                  </a:lnTo>
                  <a:lnTo>
                    <a:pt x="1586" y="1104"/>
                  </a:lnTo>
                  <a:lnTo>
                    <a:pt x="1565" y="1101"/>
                  </a:lnTo>
                  <a:lnTo>
                    <a:pt x="1544" y="1094"/>
                  </a:lnTo>
                  <a:lnTo>
                    <a:pt x="1524" y="1082"/>
                  </a:lnTo>
                  <a:lnTo>
                    <a:pt x="1503" y="1067"/>
                  </a:lnTo>
                  <a:lnTo>
                    <a:pt x="1482" y="1050"/>
                  </a:lnTo>
                  <a:lnTo>
                    <a:pt x="1461" y="1030"/>
                  </a:lnTo>
                  <a:lnTo>
                    <a:pt x="1440" y="1008"/>
                  </a:lnTo>
                  <a:lnTo>
                    <a:pt x="1419" y="986"/>
                  </a:lnTo>
                  <a:lnTo>
                    <a:pt x="1398" y="962"/>
                  </a:lnTo>
                  <a:lnTo>
                    <a:pt x="1378" y="939"/>
                  </a:lnTo>
                  <a:lnTo>
                    <a:pt x="1357" y="916"/>
                  </a:lnTo>
                  <a:lnTo>
                    <a:pt x="1336" y="894"/>
                  </a:lnTo>
                  <a:lnTo>
                    <a:pt x="1315" y="873"/>
                  </a:lnTo>
                  <a:lnTo>
                    <a:pt x="1294" y="854"/>
                  </a:lnTo>
                  <a:lnTo>
                    <a:pt x="1273" y="836"/>
                  </a:lnTo>
                  <a:lnTo>
                    <a:pt x="1252" y="821"/>
                  </a:lnTo>
                  <a:lnTo>
                    <a:pt x="1231" y="808"/>
                  </a:lnTo>
                  <a:lnTo>
                    <a:pt x="1211" y="795"/>
                  </a:lnTo>
                  <a:lnTo>
                    <a:pt x="1190" y="783"/>
                  </a:lnTo>
                  <a:lnTo>
                    <a:pt x="1169" y="774"/>
                  </a:lnTo>
                  <a:lnTo>
                    <a:pt x="1148" y="767"/>
                  </a:lnTo>
                  <a:lnTo>
                    <a:pt x="1127" y="762"/>
                  </a:lnTo>
                  <a:lnTo>
                    <a:pt x="1106" y="759"/>
                  </a:lnTo>
                  <a:lnTo>
                    <a:pt x="1085" y="757"/>
                  </a:lnTo>
                  <a:lnTo>
                    <a:pt x="1065" y="757"/>
                  </a:lnTo>
                  <a:lnTo>
                    <a:pt x="1043" y="759"/>
                  </a:lnTo>
                  <a:lnTo>
                    <a:pt x="1023" y="761"/>
                  </a:lnTo>
                  <a:lnTo>
                    <a:pt x="1002" y="764"/>
                  </a:lnTo>
                  <a:lnTo>
                    <a:pt x="981" y="768"/>
                  </a:lnTo>
                  <a:lnTo>
                    <a:pt x="960" y="772"/>
                  </a:lnTo>
                  <a:lnTo>
                    <a:pt x="939" y="777"/>
                  </a:lnTo>
                  <a:lnTo>
                    <a:pt x="918" y="782"/>
                  </a:lnTo>
                  <a:lnTo>
                    <a:pt x="897" y="787"/>
                  </a:lnTo>
                  <a:lnTo>
                    <a:pt x="877" y="791"/>
                  </a:lnTo>
                  <a:lnTo>
                    <a:pt x="856" y="796"/>
                  </a:lnTo>
                  <a:lnTo>
                    <a:pt x="835" y="800"/>
                  </a:lnTo>
                  <a:lnTo>
                    <a:pt x="814" y="805"/>
                  </a:lnTo>
                  <a:lnTo>
                    <a:pt x="793" y="809"/>
                  </a:lnTo>
                  <a:lnTo>
                    <a:pt x="772" y="813"/>
                  </a:lnTo>
                  <a:lnTo>
                    <a:pt x="751" y="815"/>
                  </a:lnTo>
                  <a:lnTo>
                    <a:pt x="731" y="814"/>
                  </a:lnTo>
                  <a:lnTo>
                    <a:pt x="710" y="812"/>
                  </a:lnTo>
                  <a:lnTo>
                    <a:pt x="689" y="810"/>
                  </a:lnTo>
                  <a:lnTo>
                    <a:pt x="668" y="808"/>
                  </a:lnTo>
                  <a:lnTo>
                    <a:pt x="647" y="806"/>
                  </a:lnTo>
                  <a:lnTo>
                    <a:pt x="626" y="804"/>
                  </a:lnTo>
                  <a:lnTo>
                    <a:pt x="605" y="801"/>
                  </a:lnTo>
                  <a:lnTo>
                    <a:pt x="585" y="800"/>
                  </a:lnTo>
                  <a:lnTo>
                    <a:pt x="564" y="798"/>
                  </a:lnTo>
                  <a:lnTo>
                    <a:pt x="543" y="796"/>
                  </a:lnTo>
                  <a:lnTo>
                    <a:pt x="522" y="795"/>
                  </a:lnTo>
                  <a:lnTo>
                    <a:pt x="501" y="794"/>
                  </a:lnTo>
                  <a:lnTo>
                    <a:pt x="480" y="793"/>
                  </a:lnTo>
                  <a:lnTo>
                    <a:pt x="459" y="792"/>
                  </a:lnTo>
                  <a:lnTo>
                    <a:pt x="439" y="791"/>
                  </a:lnTo>
                  <a:lnTo>
                    <a:pt x="417" y="790"/>
                  </a:lnTo>
                  <a:lnTo>
                    <a:pt x="397" y="788"/>
                  </a:lnTo>
                  <a:lnTo>
                    <a:pt x="376" y="785"/>
                  </a:lnTo>
                  <a:lnTo>
                    <a:pt x="355" y="782"/>
                  </a:lnTo>
                  <a:lnTo>
                    <a:pt x="334" y="777"/>
                  </a:lnTo>
                  <a:lnTo>
                    <a:pt x="313" y="771"/>
                  </a:lnTo>
                  <a:lnTo>
                    <a:pt x="292" y="763"/>
                  </a:lnTo>
                  <a:lnTo>
                    <a:pt x="271" y="754"/>
                  </a:lnTo>
                  <a:lnTo>
                    <a:pt x="251" y="743"/>
                  </a:lnTo>
                  <a:lnTo>
                    <a:pt x="230" y="729"/>
                  </a:lnTo>
                  <a:lnTo>
                    <a:pt x="209" y="713"/>
                  </a:lnTo>
                  <a:lnTo>
                    <a:pt x="188" y="694"/>
                  </a:lnTo>
                  <a:lnTo>
                    <a:pt x="167" y="673"/>
                  </a:lnTo>
                  <a:lnTo>
                    <a:pt x="146" y="649"/>
                  </a:lnTo>
                  <a:lnTo>
                    <a:pt x="125" y="623"/>
                  </a:lnTo>
                  <a:lnTo>
                    <a:pt x="105" y="594"/>
                  </a:lnTo>
                  <a:lnTo>
                    <a:pt x="84" y="563"/>
                  </a:lnTo>
                  <a:lnTo>
                    <a:pt x="63" y="530"/>
                  </a:lnTo>
                  <a:lnTo>
                    <a:pt x="42" y="496"/>
                  </a:lnTo>
                  <a:lnTo>
                    <a:pt x="21" y="460"/>
                  </a:lnTo>
                  <a:lnTo>
                    <a:pt x="0" y="423"/>
                  </a:lnTo>
                  <a:lnTo>
                    <a:pt x="0" y="1182"/>
                  </a:lnTo>
                  <a:lnTo>
                    <a:pt x="21" y="1179"/>
                  </a:lnTo>
                  <a:lnTo>
                    <a:pt x="42" y="1177"/>
                  </a:lnTo>
                  <a:lnTo>
                    <a:pt x="63" y="1175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9AA318F-21E0-8C5A-D420-027E56CA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405"/>
              <a:ext cx="2087" cy="1004"/>
            </a:xfrm>
            <a:custGeom>
              <a:avLst/>
              <a:gdLst>
                <a:gd name="T0" fmla="*/ 21 w 2087"/>
                <a:gd name="T1" fmla="*/ 710 h 1004"/>
                <a:gd name="T2" fmla="*/ 63 w 2087"/>
                <a:gd name="T3" fmla="*/ 742 h 1004"/>
                <a:gd name="T4" fmla="*/ 105 w 2087"/>
                <a:gd name="T5" fmla="*/ 771 h 1004"/>
                <a:gd name="T6" fmla="*/ 146 w 2087"/>
                <a:gd name="T7" fmla="*/ 793 h 1004"/>
                <a:gd name="T8" fmla="*/ 188 w 2087"/>
                <a:gd name="T9" fmla="*/ 807 h 1004"/>
                <a:gd name="T10" fmla="*/ 230 w 2087"/>
                <a:gd name="T11" fmla="*/ 813 h 1004"/>
                <a:gd name="T12" fmla="*/ 271 w 2087"/>
                <a:gd name="T13" fmla="*/ 812 h 1004"/>
                <a:gd name="T14" fmla="*/ 313 w 2087"/>
                <a:gd name="T15" fmla="*/ 804 h 1004"/>
                <a:gd name="T16" fmla="*/ 355 w 2087"/>
                <a:gd name="T17" fmla="*/ 793 h 1004"/>
                <a:gd name="T18" fmla="*/ 397 w 2087"/>
                <a:gd name="T19" fmla="*/ 778 h 1004"/>
                <a:gd name="T20" fmla="*/ 439 w 2087"/>
                <a:gd name="T21" fmla="*/ 763 h 1004"/>
                <a:gd name="T22" fmla="*/ 480 w 2087"/>
                <a:gd name="T23" fmla="*/ 749 h 1004"/>
                <a:gd name="T24" fmla="*/ 522 w 2087"/>
                <a:gd name="T25" fmla="*/ 736 h 1004"/>
                <a:gd name="T26" fmla="*/ 564 w 2087"/>
                <a:gd name="T27" fmla="*/ 727 h 1004"/>
                <a:gd name="T28" fmla="*/ 605 w 2087"/>
                <a:gd name="T29" fmla="*/ 719 h 1004"/>
                <a:gd name="T30" fmla="*/ 647 w 2087"/>
                <a:gd name="T31" fmla="*/ 714 h 1004"/>
                <a:gd name="T32" fmla="*/ 689 w 2087"/>
                <a:gd name="T33" fmla="*/ 711 h 1004"/>
                <a:gd name="T34" fmla="*/ 731 w 2087"/>
                <a:gd name="T35" fmla="*/ 708 h 1004"/>
                <a:gd name="T36" fmla="*/ 772 w 2087"/>
                <a:gd name="T37" fmla="*/ 704 h 1004"/>
                <a:gd name="T38" fmla="*/ 814 w 2087"/>
                <a:gd name="T39" fmla="*/ 700 h 1004"/>
                <a:gd name="T40" fmla="*/ 856 w 2087"/>
                <a:gd name="T41" fmla="*/ 694 h 1004"/>
                <a:gd name="T42" fmla="*/ 897 w 2087"/>
                <a:gd name="T43" fmla="*/ 687 h 1004"/>
                <a:gd name="T44" fmla="*/ 939 w 2087"/>
                <a:gd name="T45" fmla="*/ 678 h 1004"/>
                <a:gd name="T46" fmla="*/ 981 w 2087"/>
                <a:gd name="T47" fmla="*/ 669 h 1004"/>
                <a:gd name="T48" fmla="*/ 1023 w 2087"/>
                <a:gd name="T49" fmla="*/ 661 h 1004"/>
                <a:gd name="T50" fmla="*/ 1065 w 2087"/>
                <a:gd name="T51" fmla="*/ 656 h 1004"/>
                <a:gd name="T52" fmla="*/ 1106 w 2087"/>
                <a:gd name="T53" fmla="*/ 655 h 1004"/>
                <a:gd name="T54" fmla="*/ 1148 w 2087"/>
                <a:gd name="T55" fmla="*/ 662 h 1004"/>
                <a:gd name="T56" fmla="*/ 1190 w 2087"/>
                <a:gd name="T57" fmla="*/ 675 h 1004"/>
                <a:gd name="T58" fmla="*/ 1231 w 2087"/>
                <a:gd name="T59" fmla="*/ 698 h 1004"/>
                <a:gd name="T60" fmla="*/ 1273 w 2087"/>
                <a:gd name="T61" fmla="*/ 729 h 1004"/>
                <a:gd name="T62" fmla="*/ 1315 w 2087"/>
                <a:gd name="T63" fmla="*/ 769 h 1004"/>
                <a:gd name="T64" fmla="*/ 1357 w 2087"/>
                <a:gd name="T65" fmla="*/ 814 h 1004"/>
                <a:gd name="T66" fmla="*/ 1398 w 2087"/>
                <a:gd name="T67" fmla="*/ 862 h 1004"/>
                <a:gd name="T68" fmla="*/ 1440 w 2087"/>
                <a:gd name="T69" fmla="*/ 909 h 1004"/>
                <a:gd name="T70" fmla="*/ 1482 w 2087"/>
                <a:gd name="T71" fmla="*/ 951 h 1004"/>
                <a:gd name="T72" fmla="*/ 1524 w 2087"/>
                <a:gd name="T73" fmla="*/ 984 h 1004"/>
                <a:gd name="T74" fmla="*/ 1565 w 2087"/>
                <a:gd name="T75" fmla="*/ 1002 h 1004"/>
                <a:gd name="T76" fmla="*/ 1607 w 2087"/>
                <a:gd name="T77" fmla="*/ 1001 h 1004"/>
                <a:gd name="T78" fmla="*/ 1649 w 2087"/>
                <a:gd name="T79" fmla="*/ 979 h 1004"/>
                <a:gd name="T80" fmla="*/ 1690 w 2087"/>
                <a:gd name="T81" fmla="*/ 933 h 1004"/>
                <a:gd name="T82" fmla="*/ 1732 w 2087"/>
                <a:gd name="T83" fmla="*/ 862 h 1004"/>
                <a:gd name="T84" fmla="*/ 1774 w 2087"/>
                <a:gd name="T85" fmla="*/ 770 h 1004"/>
                <a:gd name="T86" fmla="*/ 1816 w 2087"/>
                <a:gd name="T87" fmla="*/ 658 h 1004"/>
                <a:gd name="T88" fmla="*/ 1858 w 2087"/>
                <a:gd name="T89" fmla="*/ 534 h 1004"/>
                <a:gd name="T90" fmla="*/ 1899 w 2087"/>
                <a:gd name="T91" fmla="*/ 404 h 1004"/>
                <a:gd name="T92" fmla="*/ 1941 w 2087"/>
                <a:gd name="T93" fmla="*/ 278 h 1004"/>
                <a:gd name="T94" fmla="*/ 1983 w 2087"/>
                <a:gd name="T95" fmla="*/ 164 h 1004"/>
                <a:gd name="T96" fmla="*/ 2024 w 2087"/>
                <a:gd name="T97" fmla="*/ 73 h 1004"/>
                <a:gd name="T98" fmla="*/ 2066 w 2087"/>
                <a:gd name="T99" fmla="*/ 1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004">
                  <a:moveTo>
                    <a:pt x="0" y="693"/>
                  </a:moveTo>
                  <a:lnTo>
                    <a:pt x="21" y="710"/>
                  </a:lnTo>
                  <a:lnTo>
                    <a:pt x="42" y="726"/>
                  </a:lnTo>
                  <a:lnTo>
                    <a:pt x="63" y="742"/>
                  </a:lnTo>
                  <a:lnTo>
                    <a:pt x="84" y="757"/>
                  </a:lnTo>
                  <a:lnTo>
                    <a:pt x="105" y="771"/>
                  </a:lnTo>
                  <a:lnTo>
                    <a:pt x="125" y="782"/>
                  </a:lnTo>
                  <a:lnTo>
                    <a:pt x="146" y="793"/>
                  </a:lnTo>
                  <a:lnTo>
                    <a:pt x="167" y="801"/>
                  </a:lnTo>
                  <a:lnTo>
                    <a:pt x="188" y="807"/>
                  </a:lnTo>
                  <a:lnTo>
                    <a:pt x="209" y="811"/>
                  </a:lnTo>
                  <a:lnTo>
                    <a:pt x="230" y="813"/>
                  </a:lnTo>
                  <a:lnTo>
                    <a:pt x="251" y="813"/>
                  </a:lnTo>
                  <a:lnTo>
                    <a:pt x="271" y="812"/>
                  </a:lnTo>
                  <a:lnTo>
                    <a:pt x="292" y="809"/>
                  </a:lnTo>
                  <a:lnTo>
                    <a:pt x="313" y="804"/>
                  </a:lnTo>
                  <a:lnTo>
                    <a:pt x="334" y="799"/>
                  </a:lnTo>
                  <a:lnTo>
                    <a:pt x="355" y="793"/>
                  </a:lnTo>
                  <a:lnTo>
                    <a:pt x="376" y="786"/>
                  </a:lnTo>
                  <a:lnTo>
                    <a:pt x="397" y="778"/>
                  </a:lnTo>
                  <a:lnTo>
                    <a:pt x="417" y="771"/>
                  </a:lnTo>
                  <a:lnTo>
                    <a:pt x="439" y="763"/>
                  </a:lnTo>
                  <a:lnTo>
                    <a:pt x="459" y="756"/>
                  </a:lnTo>
                  <a:lnTo>
                    <a:pt x="480" y="749"/>
                  </a:lnTo>
                  <a:lnTo>
                    <a:pt x="501" y="742"/>
                  </a:lnTo>
                  <a:lnTo>
                    <a:pt x="522" y="736"/>
                  </a:lnTo>
                  <a:lnTo>
                    <a:pt x="543" y="731"/>
                  </a:lnTo>
                  <a:lnTo>
                    <a:pt x="564" y="727"/>
                  </a:lnTo>
                  <a:lnTo>
                    <a:pt x="585" y="722"/>
                  </a:lnTo>
                  <a:lnTo>
                    <a:pt x="605" y="719"/>
                  </a:lnTo>
                  <a:lnTo>
                    <a:pt x="626" y="716"/>
                  </a:lnTo>
                  <a:lnTo>
                    <a:pt x="647" y="714"/>
                  </a:lnTo>
                  <a:lnTo>
                    <a:pt x="668" y="712"/>
                  </a:lnTo>
                  <a:lnTo>
                    <a:pt x="689" y="711"/>
                  </a:lnTo>
                  <a:lnTo>
                    <a:pt x="710" y="709"/>
                  </a:lnTo>
                  <a:lnTo>
                    <a:pt x="731" y="708"/>
                  </a:lnTo>
                  <a:lnTo>
                    <a:pt x="751" y="706"/>
                  </a:lnTo>
                  <a:lnTo>
                    <a:pt x="772" y="704"/>
                  </a:lnTo>
                  <a:lnTo>
                    <a:pt x="793" y="702"/>
                  </a:lnTo>
                  <a:lnTo>
                    <a:pt x="814" y="700"/>
                  </a:lnTo>
                  <a:lnTo>
                    <a:pt x="835" y="697"/>
                  </a:lnTo>
                  <a:lnTo>
                    <a:pt x="856" y="694"/>
                  </a:lnTo>
                  <a:lnTo>
                    <a:pt x="877" y="690"/>
                  </a:lnTo>
                  <a:lnTo>
                    <a:pt x="897" y="687"/>
                  </a:lnTo>
                  <a:lnTo>
                    <a:pt x="918" y="682"/>
                  </a:lnTo>
                  <a:lnTo>
                    <a:pt x="939" y="678"/>
                  </a:lnTo>
                  <a:lnTo>
                    <a:pt x="960" y="673"/>
                  </a:lnTo>
                  <a:lnTo>
                    <a:pt x="981" y="669"/>
                  </a:lnTo>
                  <a:lnTo>
                    <a:pt x="1002" y="665"/>
                  </a:lnTo>
                  <a:lnTo>
                    <a:pt x="1023" y="661"/>
                  </a:lnTo>
                  <a:lnTo>
                    <a:pt x="1043" y="658"/>
                  </a:lnTo>
                  <a:lnTo>
                    <a:pt x="1065" y="656"/>
                  </a:lnTo>
                  <a:lnTo>
                    <a:pt x="1085" y="655"/>
                  </a:lnTo>
                  <a:lnTo>
                    <a:pt x="1106" y="655"/>
                  </a:lnTo>
                  <a:lnTo>
                    <a:pt x="1127" y="657"/>
                  </a:lnTo>
                  <a:lnTo>
                    <a:pt x="1148" y="662"/>
                  </a:lnTo>
                  <a:lnTo>
                    <a:pt x="1169" y="667"/>
                  </a:lnTo>
                  <a:lnTo>
                    <a:pt x="1190" y="675"/>
                  </a:lnTo>
                  <a:lnTo>
                    <a:pt x="1211" y="686"/>
                  </a:lnTo>
                  <a:lnTo>
                    <a:pt x="1231" y="698"/>
                  </a:lnTo>
                  <a:lnTo>
                    <a:pt x="1252" y="713"/>
                  </a:lnTo>
                  <a:lnTo>
                    <a:pt x="1273" y="729"/>
                  </a:lnTo>
                  <a:lnTo>
                    <a:pt x="1294" y="748"/>
                  </a:lnTo>
                  <a:lnTo>
                    <a:pt x="1315" y="769"/>
                  </a:lnTo>
                  <a:lnTo>
                    <a:pt x="1336" y="791"/>
                  </a:lnTo>
                  <a:lnTo>
                    <a:pt x="1357" y="814"/>
                  </a:lnTo>
                  <a:lnTo>
                    <a:pt x="1378" y="837"/>
                  </a:lnTo>
                  <a:lnTo>
                    <a:pt x="1398" y="862"/>
                  </a:lnTo>
                  <a:lnTo>
                    <a:pt x="1419" y="886"/>
                  </a:lnTo>
                  <a:lnTo>
                    <a:pt x="1440" y="909"/>
                  </a:lnTo>
                  <a:lnTo>
                    <a:pt x="1461" y="931"/>
                  </a:lnTo>
                  <a:lnTo>
                    <a:pt x="1482" y="951"/>
                  </a:lnTo>
                  <a:lnTo>
                    <a:pt x="1503" y="969"/>
                  </a:lnTo>
                  <a:lnTo>
                    <a:pt x="1524" y="984"/>
                  </a:lnTo>
                  <a:lnTo>
                    <a:pt x="1544" y="995"/>
                  </a:lnTo>
                  <a:lnTo>
                    <a:pt x="1565" y="1002"/>
                  </a:lnTo>
                  <a:lnTo>
                    <a:pt x="1586" y="1004"/>
                  </a:lnTo>
                  <a:lnTo>
                    <a:pt x="1607" y="1001"/>
                  </a:lnTo>
                  <a:lnTo>
                    <a:pt x="1628" y="993"/>
                  </a:lnTo>
                  <a:lnTo>
                    <a:pt x="1649" y="979"/>
                  </a:lnTo>
                  <a:lnTo>
                    <a:pt x="1670" y="959"/>
                  </a:lnTo>
                  <a:lnTo>
                    <a:pt x="1690" y="933"/>
                  </a:lnTo>
                  <a:lnTo>
                    <a:pt x="1712" y="900"/>
                  </a:lnTo>
                  <a:lnTo>
                    <a:pt x="1732" y="862"/>
                  </a:lnTo>
                  <a:lnTo>
                    <a:pt x="1753" y="819"/>
                  </a:lnTo>
                  <a:lnTo>
                    <a:pt x="1774" y="770"/>
                  </a:lnTo>
                  <a:lnTo>
                    <a:pt x="1795" y="716"/>
                  </a:lnTo>
                  <a:lnTo>
                    <a:pt x="1816" y="658"/>
                  </a:lnTo>
                  <a:lnTo>
                    <a:pt x="1837" y="598"/>
                  </a:lnTo>
                  <a:lnTo>
                    <a:pt x="1858" y="534"/>
                  </a:lnTo>
                  <a:lnTo>
                    <a:pt x="1878" y="469"/>
                  </a:lnTo>
                  <a:lnTo>
                    <a:pt x="1899" y="404"/>
                  </a:lnTo>
                  <a:lnTo>
                    <a:pt x="1920" y="340"/>
                  </a:lnTo>
                  <a:lnTo>
                    <a:pt x="1941" y="278"/>
                  </a:lnTo>
                  <a:lnTo>
                    <a:pt x="1962" y="218"/>
                  </a:lnTo>
                  <a:lnTo>
                    <a:pt x="1983" y="164"/>
                  </a:lnTo>
                  <a:lnTo>
                    <a:pt x="2004" y="115"/>
                  </a:lnTo>
                  <a:lnTo>
                    <a:pt x="2024" y="73"/>
                  </a:lnTo>
                  <a:lnTo>
                    <a:pt x="2045" y="39"/>
                  </a:lnTo>
                  <a:lnTo>
                    <a:pt x="2066" y="14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0BD3735-3749-33D6-4D3B-AB763DD05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1" y="2064"/>
              <a:ext cx="67" cy="68"/>
            </a:xfrm>
            <a:custGeom>
              <a:avLst/>
              <a:gdLst>
                <a:gd name="T0" fmla="*/ 33 w 67"/>
                <a:gd name="T1" fmla="*/ 0 h 68"/>
                <a:gd name="T2" fmla="*/ 33 w 67"/>
                <a:gd name="T3" fmla="*/ 68 h 68"/>
                <a:gd name="T4" fmla="*/ 0 w 67"/>
                <a:gd name="T5" fmla="*/ 34 h 68"/>
                <a:gd name="T6" fmla="*/ 67 w 67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3" y="0"/>
                  </a:moveTo>
                  <a:lnTo>
                    <a:pt x="33" y="68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DE5800C-38B4-7D6E-5FFB-7DA7E8C6B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2077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6612645-D249-0737-BEF7-2B5099093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" y="2272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1FAAE9C-EE77-0879-3D4A-2991AA2A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271"/>
              <a:ext cx="2087" cy="1159"/>
            </a:xfrm>
            <a:custGeom>
              <a:avLst/>
              <a:gdLst>
                <a:gd name="T0" fmla="*/ 21 w 2087"/>
                <a:gd name="T1" fmla="*/ 706 h 1159"/>
                <a:gd name="T2" fmla="*/ 63 w 2087"/>
                <a:gd name="T3" fmla="*/ 756 h 1159"/>
                <a:gd name="T4" fmla="*/ 105 w 2087"/>
                <a:gd name="T5" fmla="*/ 801 h 1159"/>
                <a:gd name="T6" fmla="*/ 146 w 2087"/>
                <a:gd name="T7" fmla="*/ 838 h 1159"/>
                <a:gd name="T8" fmla="*/ 188 w 2087"/>
                <a:gd name="T9" fmla="*/ 865 h 1159"/>
                <a:gd name="T10" fmla="*/ 230 w 2087"/>
                <a:gd name="T11" fmla="*/ 882 h 1159"/>
                <a:gd name="T12" fmla="*/ 271 w 2087"/>
                <a:gd name="T13" fmla="*/ 891 h 1159"/>
                <a:gd name="T14" fmla="*/ 313 w 2087"/>
                <a:gd name="T15" fmla="*/ 892 h 1159"/>
                <a:gd name="T16" fmla="*/ 355 w 2087"/>
                <a:gd name="T17" fmla="*/ 887 h 1159"/>
                <a:gd name="T18" fmla="*/ 397 w 2087"/>
                <a:gd name="T19" fmla="*/ 879 h 1159"/>
                <a:gd name="T20" fmla="*/ 439 w 2087"/>
                <a:gd name="T21" fmla="*/ 869 h 1159"/>
                <a:gd name="T22" fmla="*/ 480 w 2087"/>
                <a:gd name="T23" fmla="*/ 859 h 1159"/>
                <a:gd name="T24" fmla="*/ 522 w 2087"/>
                <a:gd name="T25" fmla="*/ 851 h 1159"/>
                <a:gd name="T26" fmla="*/ 564 w 2087"/>
                <a:gd name="T27" fmla="*/ 845 h 1159"/>
                <a:gd name="T28" fmla="*/ 605 w 2087"/>
                <a:gd name="T29" fmla="*/ 842 h 1159"/>
                <a:gd name="T30" fmla="*/ 647 w 2087"/>
                <a:gd name="T31" fmla="*/ 840 h 1159"/>
                <a:gd name="T32" fmla="*/ 689 w 2087"/>
                <a:gd name="T33" fmla="*/ 840 h 1159"/>
                <a:gd name="T34" fmla="*/ 731 w 2087"/>
                <a:gd name="T35" fmla="*/ 840 h 1159"/>
                <a:gd name="T36" fmla="*/ 772 w 2087"/>
                <a:gd name="T37" fmla="*/ 839 h 1159"/>
                <a:gd name="T38" fmla="*/ 814 w 2087"/>
                <a:gd name="T39" fmla="*/ 836 h 1159"/>
                <a:gd name="T40" fmla="*/ 856 w 2087"/>
                <a:gd name="T41" fmla="*/ 831 h 1159"/>
                <a:gd name="T42" fmla="*/ 897 w 2087"/>
                <a:gd name="T43" fmla="*/ 824 h 1159"/>
                <a:gd name="T44" fmla="*/ 939 w 2087"/>
                <a:gd name="T45" fmla="*/ 815 h 1159"/>
                <a:gd name="T46" fmla="*/ 981 w 2087"/>
                <a:gd name="T47" fmla="*/ 805 h 1159"/>
                <a:gd name="T48" fmla="*/ 1023 w 2087"/>
                <a:gd name="T49" fmla="*/ 796 h 1159"/>
                <a:gd name="T50" fmla="*/ 1065 w 2087"/>
                <a:gd name="T51" fmla="*/ 789 h 1159"/>
                <a:gd name="T52" fmla="*/ 1106 w 2087"/>
                <a:gd name="T53" fmla="*/ 788 h 1159"/>
                <a:gd name="T54" fmla="*/ 1148 w 2087"/>
                <a:gd name="T55" fmla="*/ 794 h 1159"/>
                <a:gd name="T56" fmla="*/ 1190 w 2087"/>
                <a:gd name="T57" fmla="*/ 808 h 1159"/>
                <a:gd name="T58" fmla="*/ 1231 w 2087"/>
                <a:gd name="T59" fmla="*/ 832 h 1159"/>
                <a:gd name="T60" fmla="*/ 1273 w 2087"/>
                <a:gd name="T61" fmla="*/ 866 h 1159"/>
                <a:gd name="T62" fmla="*/ 1315 w 2087"/>
                <a:gd name="T63" fmla="*/ 908 h 1159"/>
                <a:gd name="T64" fmla="*/ 1357 w 2087"/>
                <a:gd name="T65" fmla="*/ 957 h 1159"/>
                <a:gd name="T66" fmla="*/ 1398 w 2087"/>
                <a:gd name="T67" fmla="*/ 1010 h 1159"/>
                <a:gd name="T68" fmla="*/ 1440 w 2087"/>
                <a:gd name="T69" fmla="*/ 1061 h 1159"/>
                <a:gd name="T70" fmla="*/ 1482 w 2087"/>
                <a:gd name="T71" fmla="*/ 1106 h 1159"/>
                <a:gd name="T72" fmla="*/ 1524 w 2087"/>
                <a:gd name="T73" fmla="*/ 1141 h 1159"/>
                <a:gd name="T74" fmla="*/ 1565 w 2087"/>
                <a:gd name="T75" fmla="*/ 1158 h 1159"/>
                <a:gd name="T76" fmla="*/ 1607 w 2087"/>
                <a:gd name="T77" fmla="*/ 1155 h 1159"/>
                <a:gd name="T78" fmla="*/ 1649 w 2087"/>
                <a:gd name="T79" fmla="*/ 1127 h 1159"/>
                <a:gd name="T80" fmla="*/ 1690 w 2087"/>
                <a:gd name="T81" fmla="*/ 1072 h 1159"/>
                <a:gd name="T82" fmla="*/ 1732 w 2087"/>
                <a:gd name="T83" fmla="*/ 990 h 1159"/>
                <a:gd name="T84" fmla="*/ 1774 w 2087"/>
                <a:gd name="T85" fmla="*/ 882 h 1159"/>
                <a:gd name="T86" fmla="*/ 1816 w 2087"/>
                <a:gd name="T87" fmla="*/ 754 h 1159"/>
                <a:gd name="T88" fmla="*/ 1858 w 2087"/>
                <a:gd name="T89" fmla="*/ 611 h 1159"/>
                <a:gd name="T90" fmla="*/ 1899 w 2087"/>
                <a:gd name="T91" fmla="*/ 462 h 1159"/>
                <a:gd name="T92" fmla="*/ 1941 w 2087"/>
                <a:gd name="T93" fmla="*/ 317 h 1159"/>
                <a:gd name="T94" fmla="*/ 1983 w 2087"/>
                <a:gd name="T95" fmla="*/ 187 h 1159"/>
                <a:gd name="T96" fmla="*/ 2024 w 2087"/>
                <a:gd name="T97" fmla="*/ 83 h 1159"/>
                <a:gd name="T98" fmla="*/ 2066 w 2087"/>
                <a:gd name="T99" fmla="*/ 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159">
                  <a:moveTo>
                    <a:pt x="0" y="679"/>
                  </a:moveTo>
                  <a:lnTo>
                    <a:pt x="21" y="706"/>
                  </a:lnTo>
                  <a:lnTo>
                    <a:pt x="42" y="731"/>
                  </a:lnTo>
                  <a:lnTo>
                    <a:pt x="63" y="756"/>
                  </a:lnTo>
                  <a:lnTo>
                    <a:pt x="84" y="779"/>
                  </a:lnTo>
                  <a:lnTo>
                    <a:pt x="105" y="801"/>
                  </a:lnTo>
                  <a:lnTo>
                    <a:pt x="125" y="821"/>
                  </a:lnTo>
                  <a:lnTo>
                    <a:pt x="146" y="838"/>
                  </a:lnTo>
                  <a:lnTo>
                    <a:pt x="167" y="853"/>
                  </a:lnTo>
                  <a:lnTo>
                    <a:pt x="188" y="865"/>
                  </a:lnTo>
                  <a:lnTo>
                    <a:pt x="209" y="875"/>
                  </a:lnTo>
                  <a:lnTo>
                    <a:pt x="230" y="882"/>
                  </a:lnTo>
                  <a:lnTo>
                    <a:pt x="251" y="888"/>
                  </a:lnTo>
                  <a:lnTo>
                    <a:pt x="271" y="891"/>
                  </a:lnTo>
                  <a:lnTo>
                    <a:pt x="292" y="892"/>
                  </a:lnTo>
                  <a:lnTo>
                    <a:pt x="313" y="892"/>
                  </a:lnTo>
                  <a:lnTo>
                    <a:pt x="334" y="890"/>
                  </a:lnTo>
                  <a:lnTo>
                    <a:pt x="355" y="887"/>
                  </a:lnTo>
                  <a:lnTo>
                    <a:pt x="376" y="883"/>
                  </a:lnTo>
                  <a:lnTo>
                    <a:pt x="397" y="879"/>
                  </a:lnTo>
                  <a:lnTo>
                    <a:pt x="417" y="874"/>
                  </a:lnTo>
                  <a:lnTo>
                    <a:pt x="439" y="869"/>
                  </a:lnTo>
                  <a:lnTo>
                    <a:pt x="459" y="864"/>
                  </a:lnTo>
                  <a:lnTo>
                    <a:pt x="480" y="859"/>
                  </a:lnTo>
                  <a:lnTo>
                    <a:pt x="501" y="855"/>
                  </a:lnTo>
                  <a:lnTo>
                    <a:pt x="522" y="851"/>
                  </a:lnTo>
                  <a:lnTo>
                    <a:pt x="543" y="848"/>
                  </a:lnTo>
                  <a:lnTo>
                    <a:pt x="564" y="845"/>
                  </a:lnTo>
                  <a:lnTo>
                    <a:pt x="585" y="843"/>
                  </a:lnTo>
                  <a:lnTo>
                    <a:pt x="605" y="842"/>
                  </a:lnTo>
                  <a:lnTo>
                    <a:pt x="626" y="841"/>
                  </a:lnTo>
                  <a:lnTo>
                    <a:pt x="647" y="840"/>
                  </a:lnTo>
                  <a:lnTo>
                    <a:pt x="668" y="840"/>
                  </a:lnTo>
                  <a:lnTo>
                    <a:pt x="689" y="840"/>
                  </a:lnTo>
                  <a:lnTo>
                    <a:pt x="710" y="840"/>
                  </a:lnTo>
                  <a:lnTo>
                    <a:pt x="731" y="840"/>
                  </a:lnTo>
                  <a:lnTo>
                    <a:pt x="751" y="840"/>
                  </a:lnTo>
                  <a:lnTo>
                    <a:pt x="772" y="839"/>
                  </a:lnTo>
                  <a:lnTo>
                    <a:pt x="793" y="838"/>
                  </a:lnTo>
                  <a:lnTo>
                    <a:pt x="814" y="836"/>
                  </a:lnTo>
                  <a:lnTo>
                    <a:pt x="835" y="834"/>
                  </a:lnTo>
                  <a:lnTo>
                    <a:pt x="856" y="831"/>
                  </a:lnTo>
                  <a:lnTo>
                    <a:pt x="877" y="828"/>
                  </a:lnTo>
                  <a:lnTo>
                    <a:pt x="897" y="824"/>
                  </a:lnTo>
                  <a:lnTo>
                    <a:pt x="918" y="819"/>
                  </a:lnTo>
                  <a:lnTo>
                    <a:pt x="939" y="815"/>
                  </a:lnTo>
                  <a:lnTo>
                    <a:pt x="960" y="809"/>
                  </a:lnTo>
                  <a:lnTo>
                    <a:pt x="981" y="805"/>
                  </a:lnTo>
                  <a:lnTo>
                    <a:pt x="1002" y="800"/>
                  </a:lnTo>
                  <a:lnTo>
                    <a:pt x="1023" y="796"/>
                  </a:lnTo>
                  <a:lnTo>
                    <a:pt x="1043" y="792"/>
                  </a:lnTo>
                  <a:lnTo>
                    <a:pt x="1065" y="789"/>
                  </a:lnTo>
                  <a:lnTo>
                    <a:pt x="1085" y="788"/>
                  </a:lnTo>
                  <a:lnTo>
                    <a:pt x="1106" y="788"/>
                  </a:lnTo>
                  <a:lnTo>
                    <a:pt x="1127" y="790"/>
                  </a:lnTo>
                  <a:lnTo>
                    <a:pt x="1148" y="794"/>
                  </a:lnTo>
                  <a:lnTo>
                    <a:pt x="1169" y="800"/>
                  </a:lnTo>
                  <a:lnTo>
                    <a:pt x="1190" y="808"/>
                  </a:lnTo>
                  <a:lnTo>
                    <a:pt x="1211" y="819"/>
                  </a:lnTo>
                  <a:lnTo>
                    <a:pt x="1231" y="832"/>
                  </a:lnTo>
                  <a:lnTo>
                    <a:pt x="1252" y="848"/>
                  </a:lnTo>
                  <a:lnTo>
                    <a:pt x="1273" y="866"/>
                  </a:lnTo>
                  <a:lnTo>
                    <a:pt x="1294" y="886"/>
                  </a:lnTo>
                  <a:lnTo>
                    <a:pt x="1315" y="908"/>
                  </a:lnTo>
                  <a:lnTo>
                    <a:pt x="1336" y="932"/>
                  </a:lnTo>
                  <a:lnTo>
                    <a:pt x="1357" y="957"/>
                  </a:lnTo>
                  <a:lnTo>
                    <a:pt x="1378" y="983"/>
                  </a:lnTo>
                  <a:lnTo>
                    <a:pt x="1398" y="1010"/>
                  </a:lnTo>
                  <a:lnTo>
                    <a:pt x="1419" y="1036"/>
                  </a:lnTo>
                  <a:lnTo>
                    <a:pt x="1440" y="1061"/>
                  </a:lnTo>
                  <a:lnTo>
                    <a:pt x="1461" y="1085"/>
                  </a:lnTo>
                  <a:lnTo>
                    <a:pt x="1482" y="1106"/>
                  </a:lnTo>
                  <a:lnTo>
                    <a:pt x="1503" y="1125"/>
                  </a:lnTo>
                  <a:lnTo>
                    <a:pt x="1524" y="1141"/>
                  </a:lnTo>
                  <a:lnTo>
                    <a:pt x="1544" y="1152"/>
                  </a:lnTo>
                  <a:lnTo>
                    <a:pt x="1565" y="1158"/>
                  </a:lnTo>
                  <a:lnTo>
                    <a:pt x="1586" y="1159"/>
                  </a:lnTo>
                  <a:lnTo>
                    <a:pt x="1607" y="1155"/>
                  </a:lnTo>
                  <a:lnTo>
                    <a:pt x="1628" y="1144"/>
                  </a:lnTo>
                  <a:lnTo>
                    <a:pt x="1649" y="1127"/>
                  </a:lnTo>
                  <a:lnTo>
                    <a:pt x="1670" y="1103"/>
                  </a:lnTo>
                  <a:lnTo>
                    <a:pt x="1690" y="1072"/>
                  </a:lnTo>
                  <a:lnTo>
                    <a:pt x="1712" y="1034"/>
                  </a:lnTo>
                  <a:lnTo>
                    <a:pt x="1732" y="990"/>
                  </a:lnTo>
                  <a:lnTo>
                    <a:pt x="1753" y="939"/>
                  </a:lnTo>
                  <a:lnTo>
                    <a:pt x="1774" y="882"/>
                  </a:lnTo>
                  <a:lnTo>
                    <a:pt x="1795" y="821"/>
                  </a:lnTo>
                  <a:lnTo>
                    <a:pt x="1816" y="754"/>
                  </a:lnTo>
                  <a:lnTo>
                    <a:pt x="1837" y="684"/>
                  </a:lnTo>
                  <a:lnTo>
                    <a:pt x="1858" y="611"/>
                  </a:lnTo>
                  <a:lnTo>
                    <a:pt x="1878" y="537"/>
                  </a:lnTo>
                  <a:lnTo>
                    <a:pt x="1899" y="462"/>
                  </a:lnTo>
                  <a:lnTo>
                    <a:pt x="1920" y="388"/>
                  </a:lnTo>
                  <a:lnTo>
                    <a:pt x="1941" y="317"/>
                  </a:lnTo>
                  <a:lnTo>
                    <a:pt x="1962" y="249"/>
                  </a:lnTo>
                  <a:lnTo>
                    <a:pt x="1983" y="187"/>
                  </a:lnTo>
                  <a:lnTo>
                    <a:pt x="2004" y="131"/>
                  </a:lnTo>
                  <a:lnTo>
                    <a:pt x="2024" y="83"/>
                  </a:lnTo>
                  <a:lnTo>
                    <a:pt x="2045" y="44"/>
                  </a:lnTo>
                  <a:lnTo>
                    <a:pt x="2066" y="16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1018A0E0-C62D-C90B-CDC1-F402D0442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078"/>
              <a:ext cx="813" cy="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8FB64691-F1A3-18A2-1DD8-291A89589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093"/>
              <a:ext cx="24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95% PI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id="{0ADB2CC8-78D1-E98D-A4E2-937CA90E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1100"/>
              <a:ext cx="193" cy="76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2A0ACBF6-F378-33E0-8CF6-AA942B6C0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199"/>
              <a:ext cx="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9FBD6E5A-ACF8-C6DD-C074-4CC42B7AA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1251"/>
              <a:ext cx="5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E8F9C279-D12E-6B65-B2CC-DE5BAD457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199"/>
              <a:ext cx="445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prediction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FCDD2308-144D-78AC-30E5-73E48C87A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8" y="1258"/>
              <a:ext cx="193" cy="0"/>
            </a:xfrm>
            <a:prstGeom prst="line">
              <a:avLst/>
            </a:pr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D37F41EA-221E-BE9E-5C15-4966E48A0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338"/>
              <a:ext cx="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51F48E54-E9B7-8ECD-36EA-E7687441D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1391"/>
              <a:ext cx="4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AE7F2464-F425-480D-96FB-79B4831F2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338"/>
              <a:ext cx="39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D508DCCB-8DEF-6E4D-7E8B-699D315AA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" y="1361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A5D65068-CEF0-BE1B-A717-C9D6825F5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473"/>
              <a:ext cx="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3">
              <a:extLst>
                <a:ext uri="{FF2B5EF4-FFF2-40B4-BE49-F238E27FC236}">
                  <a16:creationId xmlns:a16="http://schemas.microsoft.com/office/drawing/2014/main" id="{80C8A0FA-929E-28DF-3FE0-1D69B381C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1525"/>
              <a:ext cx="4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1C71633F-29D1-97C7-C5AC-E00B7E18B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473"/>
              <a:ext cx="24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8BF509AA-46C8-EA05-D206-5D3562B31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8" y="1531"/>
              <a:ext cx="193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4162103C-84DF-CD5D-F68C-694266C31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078"/>
              <a:ext cx="813" cy="529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57" name="Group 59">
            <a:extLst>
              <a:ext uri="{FF2B5EF4-FFF2-40B4-BE49-F238E27FC236}">
                <a16:creationId xmlns:a16="http://schemas.microsoft.com/office/drawing/2014/main" id="{0F466477-2E90-307B-D3C3-93F57A94ED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9589" y="3404151"/>
            <a:ext cx="3404905" cy="2889373"/>
            <a:chOff x="2950" y="1021"/>
            <a:chExt cx="2272" cy="1928"/>
          </a:xfrm>
        </p:grpSpPr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8EF75068-4ACC-76BF-842E-49340F710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1069"/>
              <a:ext cx="2087" cy="15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5B7F2D02-B95D-919B-CB5C-BCD624830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2662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Line 62">
              <a:extLst>
                <a:ext uri="{FF2B5EF4-FFF2-40B4-BE49-F238E27FC236}">
                  <a16:creationId xmlns:a16="http://schemas.microsoft.com/office/drawing/2014/main" id="{1817D781-67FC-2B2F-23F7-234520643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9" y="264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Line 63">
              <a:extLst>
                <a:ext uri="{FF2B5EF4-FFF2-40B4-BE49-F238E27FC236}">
                  <a16:creationId xmlns:a16="http://schemas.microsoft.com/office/drawing/2014/main" id="{99D34686-F9F6-052F-67F7-52E25213F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6" y="264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" name="Line 64">
              <a:extLst>
                <a:ext uri="{FF2B5EF4-FFF2-40B4-BE49-F238E27FC236}">
                  <a16:creationId xmlns:a16="http://schemas.microsoft.com/office/drawing/2014/main" id="{1D18C22E-F513-54FB-2D3B-DE636B233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" y="264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3" name="Line 65">
              <a:extLst>
                <a:ext uri="{FF2B5EF4-FFF2-40B4-BE49-F238E27FC236}">
                  <a16:creationId xmlns:a16="http://schemas.microsoft.com/office/drawing/2014/main" id="{D04B40B1-5EEF-47AD-929C-9D0A5C2CF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1" y="264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16A3D1D1-8D1D-14D8-323D-FE4C61FA7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9" y="264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5" name="Line 67">
              <a:extLst>
                <a:ext uri="{FF2B5EF4-FFF2-40B4-BE49-F238E27FC236}">
                  <a16:creationId xmlns:a16="http://schemas.microsoft.com/office/drawing/2014/main" id="{5E68E1BE-4F62-CF4C-F800-687EA0156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6" y="264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C0813872-FFCC-DE22-48A7-8ACDE82E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700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90ABE13A-D3FA-59CE-6DA2-A654C6177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70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E643234C-AC03-96DF-8C1B-EBF97204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270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8DBC3F04-3772-3AA9-4C56-440FA8C44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270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2C749887-E336-C8F2-F2D8-2B4B451B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2700"/>
              <a:ext cx="12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3">
              <a:extLst>
                <a:ext uri="{FF2B5EF4-FFF2-40B4-BE49-F238E27FC236}">
                  <a16:creationId xmlns:a16="http://schemas.microsoft.com/office/drawing/2014/main" id="{B8492D55-2780-760C-6652-9267E0A7B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" y="2700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4">
              <a:extLst>
                <a:ext uri="{FF2B5EF4-FFF2-40B4-BE49-F238E27FC236}">
                  <a16:creationId xmlns:a16="http://schemas.microsoft.com/office/drawing/2014/main" id="{CAFF743B-3277-D27A-001F-6358653B1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826"/>
              <a:ext cx="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75">
              <a:extLst>
                <a:ext uri="{FF2B5EF4-FFF2-40B4-BE49-F238E27FC236}">
                  <a16:creationId xmlns:a16="http://schemas.microsoft.com/office/drawing/2014/main" id="{04C5C8B0-2246-2507-63E5-9FEE087D1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9" y="1069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E09559A6-BFE0-9EBC-4D19-89BE26E8F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266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5" name="Line 77">
              <a:extLst>
                <a:ext uri="{FF2B5EF4-FFF2-40B4-BE49-F238E27FC236}">
                  <a16:creationId xmlns:a16="http://schemas.microsoft.com/office/drawing/2014/main" id="{54E357AC-458A-37D1-B8A6-74CFC27CD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2343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6" name="Line 78">
              <a:extLst>
                <a:ext uri="{FF2B5EF4-FFF2-40B4-BE49-F238E27FC236}">
                  <a16:creationId xmlns:a16="http://schemas.microsoft.com/office/drawing/2014/main" id="{FD24D875-4639-DB53-B26E-3C8C0D1D8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202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E7280D6E-B8DA-2414-9BDA-E93705C3D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1706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8" name="Line 80">
              <a:extLst>
                <a:ext uri="{FF2B5EF4-FFF2-40B4-BE49-F238E27FC236}">
                  <a16:creationId xmlns:a16="http://schemas.microsoft.com/office/drawing/2014/main" id="{101BDD01-6D11-800D-A6FD-DE02DE2DF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1388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Line 81">
              <a:extLst>
                <a:ext uri="{FF2B5EF4-FFF2-40B4-BE49-F238E27FC236}">
                  <a16:creationId xmlns:a16="http://schemas.microsoft.com/office/drawing/2014/main" id="{12E240C8-6526-5B9A-D935-E22A4EAA5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1069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EA20BA86-8C77-0B2A-172A-802F80EC7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614"/>
              <a:ext cx="13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3">
              <a:extLst>
                <a:ext uri="{FF2B5EF4-FFF2-40B4-BE49-F238E27FC236}">
                  <a16:creationId xmlns:a16="http://schemas.microsoft.com/office/drawing/2014/main" id="{82464F4E-4C28-94FE-2C6B-23314E6F6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296"/>
              <a:ext cx="13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4">
              <a:extLst>
                <a:ext uri="{FF2B5EF4-FFF2-40B4-BE49-F238E27FC236}">
                  <a16:creationId xmlns:a16="http://schemas.microsoft.com/office/drawing/2014/main" id="{DBB5AE0A-266C-2C89-C412-B71AC42CF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1978"/>
              <a:ext cx="13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9B40BF7F-5541-87D0-C242-8CBEDD3FC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1656"/>
              <a:ext cx="8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EBD0F78E-3CFE-0404-8117-439339AA0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1338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3CEB56D7-CAA0-CCC9-D47B-62360B324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1021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C9A2014C-DE8E-D939-4015-ACF0F441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1283"/>
              <a:ext cx="2087" cy="1344"/>
            </a:xfrm>
            <a:custGeom>
              <a:avLst/>
              <a:gdLst>
                <a:gd name="T0" fmla="*/ 334 w 2087"/>
                <a:gd name="T1" fmla="*/ 433 h 1344"/>
                <a:gd name="T2" fmla="*/ 417 w 2087"/>
                <a:gd name="T3" fmla="*/ 433 h 1344"/>
                <a:gd name="T4" fmla="*/ 501 w 2087"/>
                <a:gd name="T5" fmla="*/ 442 h 1344"/>
                <a:gd name="T6" fmla="*/ 585 w 2087"/>
                <a:gd name="T7" fmla="*/ 458 h 1344"/>
                <a:gd name="T8" fmla="*/ 668 w 2087"/>
                <a:gd name="T9" fmla="*/ 481 h 1344"/>
                <a:gd name="T10" fmla="*/ 751 w 2087"/>
                <a:gd name="T11" fmla="*/ 510 h 1344"/>
                <a:gd name="T12" fmla="*/ 835 w 2087"/>
                <a:gd name="T13" fmla="*/ 555 h 1344"/>
                <a:gd name="T14" fmla="*/ 918 w 2087"/>
                <a:gd name="T15" fmla="*/ 599 h 1344"/>
                <a:gd name="T16" fmla="*/ 1002 w 2087"/>
                <a:gd name="T17" fmla="*/ 644 h 1344"/>
                <a:gd name="T18" fmla="*/ 1085 w 2087"/>
                <a:gd name="T19" fmla="*/ 688 h 1344"/>
                <a:gd name="T20" fmla="*/ 1169 w 2087"/>
                <a:gd name="T21" fmla="*/ 732 h 1344"/>
                <a:gd name="T22" fmla="*/ 1252 w 2087"/>
                <a:gd name="T23" fmla="*/ 780 h 1344"/>
                <a:gd name="T24" fmla="*/ 1336 w 2087"/>
                <a:gd name="T25" fmla="*/ 832 h 1344"/>
                <a:gd name="T26" fmla="*/ 1419 w 2087"/>
                <a:gd name="T27" fmla="*/ 884 h 1344"/>
                <a:gd name="T28" fmla="*/ 1503 w 2087"/>
                <a:gd name="T29" fmla="*/ 936 h 1344"/>
                <a:gd name="T30" fmla="*/ 1586 w 2087"/>
                <a:gd name="T31" fmla="*/ 985 h 1344"/>
                <a:gd name="T32" fmla="*/ 1670 w 2087"/>
                <a:gd name="T33" fmla="*/ 1032 h 1344"/>
                <a:gd name="T34" fmla="*/ 1753 w 2087"/>
                <a:gd name="T35" fmla="*/ 1082 h 1344"/>
                <a:gd name="T36" fmla="*/ 1837 w 2087"/>
                <a:gd name="T37" fmla="*/ 1142 h 1344"/>
                <a:gd name="T38" fmla="*/ 1920 w 2087"/>
                <a:gd name="T39" fmla="*/ 1206 h 1344"/>
                <a:gd name="T40" fmla="*/ 2004 w 2087"/>
                <a:gd name="T41" fmla="*/ 1273 h 1344"/>
                <a:gd name="T42" fmla="*/ 2087 w 2087"/>
                <a:gd name="T43" fmla="*/ 1344 h 1344"/>
                <a:gd name="T44" fmla="*/ 2024 w 2087"/>
                <a:gd name="T45" fmla="*/ 1180 h 1344"/>
                <a:gd name="T46" fmla="*/ 1941 w 2087"/>
                <a:gd name="T47" fmla="*/ 1154 h 1344"/>
                <a:gd name="T48" fmla="*/ 1858 w 2087"/>
                <a:gd name="T49" fmla="*/ 1122 h 1344"/>
                <a:gd name="T50" fmla="*/ 1774 w 2087"/>
                <a:gd name="T51" fmla="*/ 1084 h 1344"/>
                <a:gd name="T52" fmla="*/ 1690 w 2087"/>
                <a:gd name="T53" fmla="*/ 1039 h 1344"/>
                <a:gd name="T54" fmla="*/ 1607 w 2087"/>
                <a:gd name="T55" fmla="*/ 985 h 1344"/>
                <a:gd name="T56" fmla="*/ 1524 w 2087"/>
                <a:gd name="T57" fmla="*/ 933 h 1344"/>
                <a:gd name="T58" fmla="*/ 1440 w 2087"/>
                <a:gd name="T59" fmla="*/ 883 h 1344"/>
                <a:gd name="T60" fmla="*/ 1357 w 2087"/>
                <a:gd name="T61" fmla="*/ 835 h 1344"/>
                <a:gd name="T62" fmla="*/ 1273 w 2087"/>
                <a:gd name="T63" fmla="*/ 788 h 1344"/>
                <a:gd name="T64" fmla="*/ 1190 w 2087"/>
                <a:gd name="T65" fmla="*/ 740 h 1344"/>
                <a:gd name="T66" fmla="*/ 1106 w 2087"/>
                <a:gd name="T67" fmla="*/ 690 h 1344"/>
                <a:gd name="T68" fmla="*/ 1023 w 2087"/>
                <a:gd name="T69" fmla="*/ 641 h 1344"/>
                <a:gd name="T70" fmla="*/ 939 w 2087"/>
                <a:gd name="T71" fmla="*/ 596 h 1344"/>
                <a:gd name="T72" fmla="*/ 856 w 2087"/>
                <a:gd name="T73" fmla="*/ 555 h 1344"/>
                <a:gd name="T74" fmla="*/ 772 w 2087"/>
                <a:gd name="T75" fmla="*/ 518 h 1344"/>
                <a:gd name="T76" fmla="*/ 689 w 2087"/>
                <a:gd name="T77" fmla="*/ 474 h 1344"/>
                <a:gd name="T78" fmla="*/ 605 w 2087"/>
                <a:gd name="T79" fmla="*/ 426 h 1344"/>
                <a:gd name="T80" fmla="*/ 522 w 2087"/>
                <a:gd name="T81" fmla="*/ 375 h 1344"/>
                <a:gd name="T82" fmla="*/ 439 w 2087"/>
                <a:gd name="T83" fmla="*/ 322 h 1344"/>
                <a:gd name="T84" fmla="*/ 355 w 2087"/>
                <a:gd name="T85" fmla="*/ 267 h 1344"/>
                <a:gd name="T86" fmla="*/ 271 w 2087"/>
                <a:gd name="T87" fmla="*/ 210 h 1344"/>
                <a:gd name="T88" fmla="*/ 188 w 2087"/>
                <a:gd name="T89" fmla="*/ 149 h 1344"/>
                <a:gd name="T90" fmla="*/ 105 w 2087"/>
                <a:gd name="T91" fmla="*/ 85 h 1344"/>
                <a:gd name="T92" fmla="*/ 21 w 2087"/>
                <a:gd name="T93" fmla="*/ 18 h 1344"/>
                <a:gd name="T94" fmla="*/ 42 w 2087"/>
                <a:gd name="T95" fmla="*/ 499 h 1344"/>
                <a:gd name="T96" fmla="*/ 125 w 2087"/>
                <a:gd name="T97" fmla="*/ 469 h 1344"/>
                <a:gd name="T98" fmla="*/ 209 w 2087"/>
                <a:gd name="T99" fmla="*/ 448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344">
                  <a:moveTo>
                    <a:pt x="271" y="438"/>
                  </a:moveTo>
                  <a:lnTo>
                    <a:pt x="292" y="435"/>
                  </a:lnTo>
                  <a:lnTo>
                    <a:pt x="313" y="434"/>
                  </a:lnTo>
                  <a:lnTo>
                    <a:pt x="334" y="433"/>
                  </a:lnTo>
                  <a:lnTo>
                    <a:pt x="355" y="432"/>
                  </a:lnTo>
                  <a:lnTo>
                    <a:pt x="376" y="432"/>
                  </a:lnTo>
                  <a:lnTo>
                    <a:pt x="397" y="432"/>
                  </a:lnTo>
                  <a:lnTo>
                    <a:pt x="417" y="433"/>
                  </a:lnTo>
                  <a:lnTo>
                    <a:pt x="439" y="435"/>
                  </a:lnTo>
                  <a:lnTo>
                    <a:pt x="459" y="437"/>
                  </a:lnTo>
                  <a:lnTo>
                    <a:pt x="480" y="439"/>
                  </a:lnTo>
                  <a:lnTo>
                    <a:pt x="501" y="442"/>
                  </a:lnTo>
                  <a:lnTo>
                    <a:pt x="522" y="445"/>
                  </a:lnTo>
                  <a:lnTo>
                    <a:pt x="543" y="449"/>
                  </a:lnTo>
                  <a:lnTo>
                    <a:pt x="564" y="453"/>
                  </a:lnTo>
                  <a:lnTo>
                    <a:pt x="585" y="458"/>
                  </a:lnTo>
                  <a:lnTo>
                    <a:pt x="605" y="463"/>
                  </a:lnTo>
                  <a:lnTo>
                    <a:pt x="626" y="469"/>
                  </a:lnTo>
                  <a:lnTo>
                    <a:pt x="647" y="475"/>
                  </a:lnTo>
                  <a:lnTo>
                    <a:pt x="668" y="481"/>
                  </a:lnTo>
                  <a:lnTo>
                    <a:pt x="689" y="487"/>
                  </a:lnTo>
                  <a:lnTo>
                    <a:pt x="710" y="495"/>
                  </a:lnTo>
                  <a:lnTo>
                    <a:pt x="731" y="502"/>
                  </a:lnTo>
                  <a:lnTo>
                    <a:pt x="751" y="510"/>
                  </a:lnTo>
                  <a:lnTo>
                    <a:pt x="772" y="521"/>
                  </a:lnTo>
                  <a:lnTo>
                    <a:pt x="793" y="532"/>
                  </a:lnTo>
                  <a:lnTo>
                    <a:pt x="814" y="543"/>
                  </a:lnTo>
                  <a:lnTo>
                    <a:pt x="835" y="555"/>
                  </a:lnTo>
                  <a:lnTo>
                    <a:pt x="856" y="566"/>
                  </a:lnTo>
                  <a:lnTo>
                    <a:pt x="877" y="577"/>
                  </a:lnTo>
                  <a:lnTo>
                    <a:pt x="897" y="588"/>
                  </a:lnTo>
                  <a:lnTo>
                    <a:pt x="918" y="599"/>
                  </a:lnTo>
                  <a:lnTo>
                    <a:pt x="939" y="610"/>
                  </a:lnTo>
                  <a:lnTo>
                    <a:pt x="960" y="622"/>
                  </a:lnTo>
                  <a:lnTo>
                    <a:pt x="981" y="633"/>
                  </a:lnTo>
                  <a:lnTo>
                    <a:pt x="1002" y="644"/>
                  </a:lnTo>
                  <a:lnTo>
                    <a:pt x="1023" y="655"/>
                  </a:lnTo>
                  <a:lnTo>
                    <a:pt x="1043" y="666"/>
                  </a:lnTo>
                  <a:lnTo>
                    <a:pt x="1065" y="677"/>
                  </a:lnTo>
                  <a:lnTo>
                    <a:pt x="1085" y="688"/>
                  </a:lnTo>
                  <a:lnTo>
                    <a:pt x="1106" y="699"/>
                  </a:lnTo>
                  <a:lnTo>
                    <a:pt x="1127" y="710"/>
                  </a:lnTo>
                  <a:lnTo>
                    <a:pt x="1148" y="721"/>
                  </a:lnTo>
                  <a:lnTo>
                    <a:pt x="1169" y="732"/>
                  </a:lnTo>
                  <a:lnTo>
                    <a:pt x="1190" y="743"/>
                  </a:lnTo>
                  <a:lnTo>
                    <a:pt x="1211" y="754"/>
                  </a:lnTo>
                  <a:lnTo>
                    <a:pt x="1231" y="766"/>
                  </a:lnTo>
                  <a:lnTo>
                    <a:pt x="1252" y="780"/>
                  </a:lnTo>
                  <a:lnTo>
                    <a:pt x="1273" y="792"/>
                  </a:lnTo>
                  <a:lnTo>
                    <a:pt x="1294" y="806"/>
                  </a:lnTo>
                  <a:lnTo>
                    <a:pt x="1315" y="819"/>
                  </a:lnTo>
                  <a:lnTo>
                    <a:pt x="1336" y="832"/>
                  </a:lnTo>
                  <a:lnTo>
                    <a:pt x="1357" y="845"/>
                  </a:lnTo>
                  <a:lnTo>
                    <a:pt x="1378" y="858"/>
                  </a:lnTo>
                  <a:lnTo>
                    <a:pt x="1398" y="871"/>
                  </a:lnTo>
                  <a:lnTo>
                    <a:pt x="1419" y="884"/>
                  </a:lnTo>
                  <a:lnTo>
                    <a:pt x="1440" y="897"/>
                  </a:lnTo>
                  <a:lnTo>
                    <a:pt x="1461" y="910"/>
                  </a:lnTo>
                  <a:lnTo>
                    <a:pt x="1482" y="923"/>
                  </a:lnTo>
                  <a:lnTo>
                    <a:pt x="1503" y="936"/>
                  </a:lnTo>
                  <a:lnTo>
                    <a:pt x="1524" y="948"/>
                  </a:lnTo>
                  <a:lnTo>
                    <a:pt x="1544" y="961"/>
                  </a:lnTo>
                  <a:lnTo>
                    <a:pt x="1565" y="973"/>
                  </a:lnTo>
                  <a:lnTo>
                    <a:pt x="1586" y="985"/>
                  </a:lnTo>
                  <a:lnTo>
                    <a:pt x="1607" y="997"/>
                  </a:lnTo>
                  <a:lnTo>
                    <a:pt x="1628" y="1009"/>
                  </a:lnTo>
                  <a:lnTo>
                    <a:pt x="1649" y="1020"/>
                  </a:lnTo>
                  <a:lnTo>
                    <a:pt x="1670" y="1032"/>
                  </a:lnTo>
                  <a:lnTo>
                    <a:pt x="1690" y="1043"/>
                  </a:lnTo>
                  <a:lnTo>
                    <a:pt x="1712" y="1053"/>
                  </a:lnTo>
                  <a:lnTo>
                    <a:pt x="1732" y="1068"/>
                  </a:lnTo>
                  <a:lnTo>
                    <a:pt x="1753" y="1082"/>
                  </a:lnTo>
                  <a:lnTo>
                    <a:pt x="1774" y="1097"/>
                  </a:lnTo>
                  <a:lnTo>
                    <a:pt x="1795" y="1112"/>
                  </a:lnTo>
                  <a:lnTo>
                    <a:pt x="1816" y="1127"/>
                  </a:lnTo>
                  <a:lnTo>
                    <a:pt x="1837" y="1142"/>
                  </a:lnTo>
                  <a:lnTo>
                    <a:pt x="1858" y="1158"/>
                  </a:lnTo>
                  <a:lnTo>
                    <a:pt x="1878" y="1174"/>
                  </a:lnTo>
                  <a:lnTo>
                    <a:pt x="1899" y="1190"/>
                  </a:lnTo>
                  <a:lnTo>
                    <a:pt x="1920" y="1206"/>
                  </a:lnTo>
                  <a:lnTo>
                    <a:pt x="1941" y="1222"/>
                  </a:lnTo>
                  <a:lnTo>
                    <a:pt x="1962" y="1239"/>
                  </a:lnTo>
                  <a:lnTo>
                    <a:pt x="1983" y="1256"/>
                  </a:lnTo>
                  <a:lnTo>
                    <a:pt x="2004" y="1273"/>
                  </a:lnTo>
                  <a:lnTo>
                    <a:pt x="2024" y="1291"/>
                  </a:lnTo>
                  <a:lnTo>
                    <a:pt x="2045" y="1308"/>
                  </a:lnTo>
                  <a:lnTo>
                    <a:pt x="2066" y="1326"/>
                  </a:lnTo>
                  <a:lnTo>
                    <a:pt x="2087" y="1344"/>
                  </a:lnTo>
                  <a:lnTo>
                    <a:pt x="2087" y="1195"/>
                  </a:lnTo>
                  <a:lnTo>
                    <a:pt x="2066" y="1190"/>
                  </a:lnTo>
                  <a:lnTo>
                    <a:pt x="2045" y="1185"/>
                  </a:lnTo>
                  <a:lnTo>
                    <a:pt x="2024" y="1180"/>
                  </a:lnTo>
                  <a:lnTo>
                    <a:pt x="2004" y="1174"/>
                  </a:lnTo>
                  <a:lnTo>
                    <a:pt x="1983" y="1167"/>
                  </a:lnTo>
                  <a:lnTo>
                    <a:pt x="1962" y="1161"/>
                  </a:lnTo>
                  <a:lnTo>
                    <a:pt x="1941" y="1154"/>
                  </a:lnTo>
                  <a:lnTo>
                    <a:pt x="1920" y="1146"/>
                  </a:lnTo>
                  <a:lnTo>
                    <a:pt x="1899" y="1139"/>
                  </a:lnTo>
                  <a:lnTo>
                    <a:pt x="1878" y="1130"/>
                  </a:lnTo>
                  <a:lnTo>
                    <a:pt x="1858" y="1122"/>
                  </a:lnTo>
                  <a:lnTo>
                    <a:pt x="1837" y="1113"/>
                  </a:lnTo>
                  <a:lnTo>
                    <a:pt x="1816" y="1104"/>
                  </a:lnTo>
                  <a:lnTo>
                    <a:pt x="1795" y="1094"/>
                  </a:lnTo>
                  <a:lnTo>
                    <a:pt x="1774" y="1084"/>
                  </a:lnTo>
                  <a:lnTo>
                    <a:pt x="1753" y="1075"/>
                  </a:lnTo>
                  <a:lnTo>
                    <a:pt x="1732" y="1064"/>
                  </a:lnTo>
                  <a:lnTo>
                    <a:pt x="1712" y="1053"/>
                  </a:lnTo>
                  <a:lnTo>
                    <a:pt x="1690" y="1039"/>
                  </a:lnTo>
                  <a:lnTo>
                    <a:pt x="1670" y="1026"/>
                  </a:lnTo>
                  <a:lnTo>
                    <a:pt x="1649" y="1012"/>
                  </a:lnTo>
                  <a:lnTo>
                    <a:pt x="1628" y="998"/>
                  </a:lnTo>
                  <a:lnTo>
                    <a:pt x="1607" y="985"/>
                  </a:lnTo>
                  <a:lnTo>
                    <a:pt x="1586" y="971"/>
                  </a:lnTo>
                  <a:lnTo>
                    <a:pt x="1565" y="958"/>
                  </a:lnTo>
                  <a:lnTo>
                    <a:pt x="1544" y="945"/>
                  </a:lnTo>
                  <a:lnTo>
                    <a:pt x="1524" y="933"/>
                  </a:lnTo>
                  <a:lnTo>
                    <a:pt x="1503" y="920"/>
                  </a:lnTo>
                  <a:lnTo>
                    <a:pt x="1482" y="907"/>
                  </a:lnTo>
                  <a:lnTo>
                    <a:pt x="1461" y="895"/>
                  </a:lnTo>
                  <a:lnTo>
                    <a:pt x="1440" y="883"/>
                  </a:lnTo>
                  <a:lnTo>
                    <a:pt x="1419" y="870"/>
                  </a:lnTo>
                  <a:lnTo>
                    <a:pt x="1398" y="858"/>
                  </a:lnTo>
                  <a:lnTo>
                    <a:pt x="1378" y="847"/>
                  </a:lnTo>
                  <a:lnTo>
                    <a:pt x="1357" y="835"/>
                  </a:lnTo>
                  <a:lnTo>
                    <a:pt x="1336" y="823"/>
                  </a:lnTo>
                  <a:lnTo>
                    <a:pt x="1315" y="811"/>
                  </a:lnTo>
                  <a:lnTo>
                    <a:pt x="1294" y="800"/>
                  </a:lnTo>
                  <a:lnTo>
                    <a:pt x="1273" y="788"/>
                  </a:lnTo>
                  <a:lnTo>
                    <a:pt x="1252" y="777"/>
                  </a:lnTo>
                  <a:lnTo>
                    <a:pt x="1231" y="766"/>
                  </a:lnTo>
                  <a:lnTo>
                    <a:pt x="1211" y="753"/>
                  </a:lnTo>
                  <a:lnTo>
                    <a:pt x="1190" y="740"/>
                  </a:lnTo>
                  <a:lnTo>
                    <a:pt x="1169" y="727"/>
                  </a:lnTo>
                  <a:lnTo>
                    <a:pt x="1148" y="715"/>
                  </a:lnTo>
                  <a:lnTo>
                    <a:pt x="1127" y="702"/>
                  </a:lnTo>
                  <a:lnTo>
                    <a:pt x="1106" y="690"/>
                  </a:lnTo>
                  <a:lnTo>
                    <a:pt x="1085" y="677"/>
                  </a:lnTo>
                  <a:lnTo>
                    <a:pt x="1065" y="665"/>
                  </a:lnTo>
                  <a:lnTo>
                    <a:pt x="1043" y="653"/>
                  </a:lnTo>
                  <a:lnTo>
                    <a:pt x="1023" y="641"/>
                  </a:lnTo>
                  <a:lnTo>
                    <a:pt x="1002" y="630"/>
                  </a:lnTo>
                  <a:lnTo>
                    <a:pt x="981" y="618"/>
                  </a:lnTo>
                  <a:lnTo>
                    <a:pt x="960" y="607"/>
                  </a:lnTo>
                  <a:lnTo>
                    <a:pt x="939" y="596"/>
                  </a:lnTo>
                  <a:lnTo>
                    <a:pt x="918" y="586"/>
                  </a:lnTo>
                  <a:lnTo>
                    <a:pt x="897" y="575"/>
                  </a:lnTo>
                  <a:lnTo>
                    <a:pt x="877" y="565"/>
                  </a:lnTo>
                  <a:lnTo>
                    <a:pt x="856" y="555"/>
                  </a:lnTo>
                  <a:lnTo>
                    <a:pt x="835" y="545"/>
                  </a:lnTo>
                  <a:lnTo>
                    <a:pt x="814" y="536"/>
                  </a:lnTo>
                  <a:lnTo>
                    <a:pt x="793" y="527"/>
                  </a:lnTo>
                  <a:lnTo>
                    <a:pt x="772" y="518"/>
                  </a:lnTo>
                  <a:lnTo>
                    <a:pt x="751" y="509"/>
                  </a:lnTo>
                  <a:lnTo>
                    <a:pt x="731" y="497"/>
                  </a:lnTo>
                  <a:lnTo>
                    <a:pt x="710" y="486"/>
                  </a:lnTo>
                  <a:lnTo>
                    <a:pt x="689" y="474"/>
                  </a:lnTo>
                  <a:lnTo>
                    <a:pt x="668" y="462"/>
                  </a:lnTo>
                  <a:lnTo>
                    <a:pt x="647" y="450"/>
                  </a:lnTo>
                  <a:lnTo>
                    <a:pt x="626" y="438"/>
                  </a:lnTo>
                  <a:lnTo>
                    <a:pt x="605" y="426"/>
                  </a:lnTo>
                  <a:lnTo>
                    <a:pt x="585" y="413"/>
                  </a:lnTo>
                  <a:lnTo>
                    <a:pt x="564" y="401"/>
                  </a:lnTo>
                  <a:lnTo>
                    <a:pt x="543" y="388"/>
                  </a:lnTo>
                  <a:lnTo>
                    <a:pt x="522" y="375"/>
                  </a:lnTo>
                  <a:lnTo>
                    <a:pt x="501" y="362"/>
                  </a:lnTo>
                  <a:lnTo>
                    <a:pt x="480" y="349"/>
                  </a:lnTo>
                  <a:lnTo>
                    <a:pt x="459" y="336"/>
                  </a:lnTo>
                  <a:lnTo>
                    <a:pt x="439" y="322"/>
                  </a:lnTo>
                  <a:lnTo>
                    <a:pt x="417" y="309"/>
                  </a:lnTo>
                  <a:lnTo>
                    <a:pt x="397" y="295"/>
                  </a:lnTo>
                  <a:lnTo>
                    <a:pt x="376" y="281"/>
                  </a:lnTo>
                  <a:lnTo>
                    <a:pt x="355" y="267"/>
                  </a:lnTo>
                  <a:lnTo>
                    <a:pt x="334" y="253"/>
                  </a:lnTo>
                  <a:lnTo>
                    <a:pt x="313" y="239"/>
                  </a:lnTo>
                  <a:lnTo>
                    <a:pt x="292" y="224"/>
                  </a:lnTo>
                  <a:lnTo>
                    <a:pt x="271" y="210"/>
                  </a:lnTo>
                  <a:lnTo>
                    <a:pt x="251" y="195"/>
                  </a:lnTo>
                  <a:lnTo>
                    <a:pt x="230" y="180"/>
                  </a:lnTo>
                  <a:lnTo>
                    <a:pt x="209" y="164"/>
                  </a:lnTo>
                  <a:lnTo>
                    <a:pt x="188" y="149"/>
                  </a:lnTo>
                  <a:lnTo>
                    <a:pt x="167" y="133"/>
                  </a:lnTo>
                  <a:lnTo>
                    <a:pt x="146" y="117"/>
                  </a:lnTo>
                  <a:lnTo>
                    <a:pt x="125" y="101"/>
                  </a:lnTo>
                  <a:lnTo>
                    <a:pt x="105" y="85"/>
                  </a:lnTo>
                  <a:lnTo>
                    <a:pt x="84" y="68"/>
                  </a:lnTo>
                  <a:lnTo>
                    <a:pt x="63" y="52"/>
                  </a:lnTo>
                  <a:lnTo>
                    <a:pt x="42" y="35"/>
                  </a:lnTo>
                  <a:lnTo>
                    <a:pt x="21" y="18"/>
                  </a:lnTo>
                  <a:lnTo>
                    <a:pt x="0" y="0"/>
                  </a:lnTo>
                  <a:lnTo>
                    <a:pt x="0" y="517"/>
                  </a:lnTo>
                  <a:lnTo>
                    <a:pt x="21" y="507"/>
                  </a:lnTo>
                  <a:lnTo>
                    <a:pt x="42" y="499"/>
                  </a:lnTo>
                  <a:lnTo>
                    <a:pt x="63" y="490"/>
                  </a:lnTo>
                  <a:lnTo>
                    <a:pt x="84" y="482"/>
                  </a:lnTo>
                  <a:lnTo>
                    <a:pt x="105" y="475"/>
                  </a:lnTo>
                  <a:lnTo>
                    <a:pt x="125" y="469"/>
                  </a:lnTo>
                  <a:lnTo>
                    <a:pt x="146" y="463"/>
                  </a:lnTo>
                  <a:lnTo>
                    <a:pt x="167" y="457"/>
                  </a:lnTo>
                  <a:lnTo>
                    <a:pt x="188" y="452"/>
                  </a:lnTo>
                  <a:lnTo>
                    <a:pt x="209" y="448"/>
                  </a:lnTo>
                  <a:lnTo>
                    <a:pt x="230" y="444"/>
                  </a:lnTo>
                  <a:lnTo>
                    <a:pt x="251" y="441"/>
                  </a:lnTo>
                  <a:lnTo>
                    <a:pt x="271" y="438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E438A412-2A7A-D6A8-5953-BB48023B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1542"/>
              <a:ext cx="2087" cy="1010"/>
            </a:xfrm>
            <a:custGeom>
              <a:avLst/>
              <a:gdLst>
                <a:gd name="T0" fmla="*/ 21 w 2087"/>
                <a:gd name="T1" fmla="*/ 4 h 1010"/>
                <a:gd name="T2" fmla="*/ 63 w 2087"/>
                <a:gd name="T3" fmla="*/ 12 h 1010"/>
                <a:gd name="T4" fmla="*/ 105 w 2087"/>
                <a:gd name="T5" fmla="*/ 21 h 1010"/>
                <a:gd name="T6" fmla="*/ 146 w 2087"/>
                <a:gd name="T7" fmla="*/ 31 h 1010"/>
                <a:gd name="T8" fmla="*/ 188 w 2087"/>
                <a:gd name="T9" fmla="*/ 41 h 1010"/>
                <a:gd name="T10" fmla="*/ 230 w 2087"/>
                <a:gd name="T11" fmla="*/ 53 h 1010"/>
                <a:gd name="T12" fmla="*/ 271 w 2087"/>
                <a:gd name="T13" fmla="*/ 65 h 1010"/>
                <a:gd name="T14" fmla="*/ 313 w 2087"/>
                <a:gd name="T15" fmla="*/ 77 h 1010"/>
                <a:gd name="T16" fmla="*/ 355 w 2087"/>
                <a:gd name="T17" fmla="*/ 91 h 1010"/>
                <a:gd name="T18" fmla="*/ 397 w 2087"/>
                <a:gd name="T19" fmla="*/ 105 h 1010"/>
                <a:gd name="T20" fmla="*/ 439 w 2087"/>
                <a:gd name="T21" fmla="*/ 120 h 1010"/>
                <a:gd name="T22" fmla="*/ 480 w 2087"/>
                <a:gd name="T23" fmla="*/ 135 h 1010"/>
                <a:gd name="T24" fmla="*/ 522 w 2087"/>
                <a:gd name="T25" fmla="*/ 151 h 1010"/>
                <a:gd name="T26" fmla="*/ 564 w 2087"/>
                <a:gd name="T27" fmla="*/ 168 h 1010"/>
                <a:gd name="T28" fmla="*/ 605 w 2087"/>
                <a:gd name="T29" fmla="*/ 185 h 1010"/>
                <a:gd name="T30" fmla="*/ 647 w 2087"/>
                <a:gd name="T31" fmla="*/ 203 h 1010"/>
                <a:gd name="T32" fmla="*/ 689 w 2087"/>
                <a:gd name="T33" fmla="*/ 222 h 1010"/>
                <a:gd name="T34" fmla="*/ 731 w 2087"/>
                <a:gd name="T35" fmla="*/ 241 h 1010"/>
                <a:gd name="T36" fmla="*/ 772 w 2087"/>
                <a:gd name="T37" fmla="*/ 260 h 1010"/>
                <a:gd name="T38" fmla="*/ 814 w 2087"/>
                <a:gd name="T39" fmla="*/ 281 h 1010"/>
                <a:gd name="T40" fmla="*/ 856 w 2087"/>
                <a:gd name="T41" fmla="*/ 302 h 1010"/>
                <a:gd name="T42" fmla="*/ 897 w 2087"/>
                <a:gd name="T43" fmla="*/ 323 h 1010"/>
                <a:gd name="T44" fmla="*/ 939 w 2087"/>
                <a:gd name="T45" fmla="*/ 344 h 1010"/>
                <a:gd name="T46" fmla="*/ 981 w 2087"/>
                <a:gd name="T47" fmla="*/ 367 h 1010"/>
                <a:gd name="T48" fmla="*/ 1023 w 2087"/>
                <a:gd name="T49" fmla="*/ 389 h 1010"/>
                <a:gd name="T50" fmla="*/ 1065 w 2087"/>
                <a:gd name="T51" fmla="*/ 412 h 1010"/>
                <a:gd name="T52" fmla="*/ 1106 w 2087"/>
                <a:gd name="T53" fmla="*/ 435 h 1010"/>
                <a:gd name="T54" fmla="*/ 1148 w 2087"/>
                <a:gd name="T55" fmla="*/ 459 h 1010"/>
                <a:gd name="T56" fmla="*/ 1190 w 2087"/>
                <a:gd name="T57" fmla="*/ 483 h 1010"/>
                <a:gd name="T58" fmla="*/ 1231 w 2087"/>
                <a:gd name="T59" fmla="*/ 507 h 1010"/>
                <a:gd name="T60" fmla="*/ 1273 w 2087"/>
                <a:gd name="T61" fmla="*/ 531 h 1010"/>
                <a:gd name="T62" fmla="*/ 1315 w 2087"/>
                <a:gd name="T63" fmla="*/ 556 h 1010"/>
                <a:gd name="T64" fmla="*/ 1357 w 2087"/>
                <a:gd name="T65" fmla="*/ 581 h 1010"/>
                <a:gd name="T66" fmla="*/ 1398 w 2087"/>
                <a:gd name="T67" fmla="*/ 606 h 1010"/>
                <a:gd name="T68" fmla="*/ 1440 w 2087"/>
                <a:gd name="T69" fmla="*/ 631 h 1010"/>
                <a:gd name="T70" fmla="*/ 1482 w 2087"/>
                <a:gd name="T71" fmla="*/ 656 h 1010"/>
                <a:gd name="T72" fmla="*/ 1524 w 2087"/>
                <a:gd name="T73" fmla="*/ 681 h 1010"/>
                <a:gd name="T74" fmla="*/ 1565 w 2087"/>
                <a:gd name="T75" fmla="*/ 707 h 1010"/>
                <a:gd name="T76" fmla="*/ 1607 w 2087"/>
                <a:gd name="T77" fmla="*/ 732 h 1010"/>
                <a:gd name="T78" fmla="*/ 1649 w 2087"/>
                <a:gd name="T79" fmla="*/ 757 h 1010"/>
                <a:gd name="T80" fmla="*/ 1690 w 2087"/>
                <a:gd name="T81" fmla="*/ 782 h 1010"/>
                <a:gd name="T82" fmla="*/ 1732 w 2087"/>
                <a:gd name="T83" fmla="*/ 807 h 1010"/>
                <a:gd name="T84" fmla="*/ 1774 w 2087"/>
                <a:gd name="T85" fmla="*/ 832 h 1010"/>
                <a:gd name="T86" fmla="*/ 1816 w 2087"/>
                <a:gd name="T87" fmla="*/ 856 h 1010"/>
                <a:gd name="T88" fmla="*/ 1858 w 2087"/>
                <a:gd name="T89" fmla="*/ 881 h 1010"/>
                <a:gd name="T90" fmla="*/ 1899 w 2087"/>
                <a:gd name="T91" fmla="*/ 905 h 1010"/>
                <a:gd name="T92" fmla="*/ 1941 w 2087"/>
                <a:gd name="T93" fmla="*/ 929 h 1010"/>
                <a:gd name="T94" fmla="*/ 1983 w 2087"/>
                <a:gd name="T95" fmla="*/ 953 h 1010"/>
                <a:gd name="T96" fmla="*/ 2024 w 2087"/>
                <a:gd name="T97" fmla="*/ 976 h 1010"/>
                <a:gd name="T98" fmla="*/ 2066 w 2087"/>
                <a:gd name="T99" fmla="*/ 999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010">
                  <a:moveTo>
                    <a:pt x="0" y="0"/>
                  </a:moveTo>
                  <a:lnTo>
                    <a:pt x="21" y="4"/>
                  </a:lnTo>
                  <a:lnTo>
                    <a:pt x="42" y="8"/>
                  </a:lnTo>
                  <a:lnTo>
                    <a:pt x="63" y="12"/>
                  </a:lnTo>
                  <a:lnTo>
                    <a:pt x="84" y="16"/>
                  </a:lnTo>
                  <a:lnTo>
                    <a:pt x="105" y="21"/>
                  </a:lnTo>
                  <a:lnTo>
                    <a:pt x="125" y="26"/>
                  </a:lnTo>
                  <a:lnTo>
                    <a:pt x="146" y="31"/>
                  </a:lnTo>
                  <a:lnTo>
                    <a:pt x="167" y="36"/>
                  </a:lnTo>
                  <a:lnTo>
                    <a:pt x="188" y="41"/>
                  </a:lnTo>
                  <a:lnTo>
                    <a:pt x="209" y="47"/>
                  </a:lnTo>
                  <a:lnTo>
                    <a:pt x="230" y="53"/>
                  </a:lnTo>
                  <a:lnTo>
                    <a:pt x="251" y="59"/>
                  </a:lnTo>
                  <a:lnTo>
                    <a:pt x="271" y="65"/>
                  </a:lnTo>
                  <a:lnTo>
                    <a:pt x="292" y="71"/>
                  </a:lnTo>
                  <a:lnTo>
                    <a:pt x="313" y="77"/>
                  </a:lnTo>
                  <a:lnTo>
                    <a:pt x="334" y="84"/>
                  </a:lnTo>
                  <a:lnTo>
                    <a:pt x="355" y="91"/>
                  </a:lnTo>
                  <a:lnTo>
                    <a:pt x="376" y="98"/>
                  </a:lnTo>
                  <a:lnTo>
                    <a:pt x="397" y="105"/>
                  </a:lnTo>
                  <a:lnTo>
                    <a:pt x="417" y="112"/>
                  </a:lnTo>
                  <a:lnTo>
                    <a:pt x="439" y="120"/>
                  </a:lnTo>
                  <a:lnTo>
                    <a:pt x="459" y="127"/>
                  </a:lnTo>
                  <a:lnTo>
                    <a:pt x="480" y="135"/>
                  </a:lnTo>
                  <a:lnTo>
                    <a:pt x="501" y="143"/>
                  </a:lnTo>
                  <a:lnTo>
                    <a:pt x="522" y="151"/>
                  </a:lnTo>
                  <a:lnTo>
                    <a:pt x="543" y="159"/>
                  </a:lnTo>
                  <a:lnTo>
                    <a:pt x="564" y="168"/>
                  </a:lnTo>
                  <a:lnTo>
                    <a:pt x="585" y="176"/>
                  </a:lnTo>
                  <a:lnTo>
                    <a:pt x="605" y="185"/>
                  </a:lnTo>
                  <a:lnTo>
                    <a:pt x="626" y="194"/>
                  </a:lnTo>
                  <a:lnTo>
                    <a:pt x="647" y="203"/>
                  </a:lnTo>
                  <a:lnTo>
                    <a:pt x="668" y="212"/>
                  </a:lnTo>
                  <a:lnTo>
                    <a:pt x="689" y="222"/>
                  </a:lnTo>
                  <a:lnTo>
                    <a:pt x="710" y="231"/>
                  </a:lnTo>
                  <a:lnTo>
                    <a:pt x="731" y="241"/>
                  </a:lnTo>
                  <a:lnTo>
                    <a:pt x="751" y="251"/>
                  </a:lnTo>
                  <a:lnTo>
                    <a:pt x="772" y="260"/>
                  </a:lnTo>
                  <a:lnTo>
                    <a:pt x="793" y="271"/>
                  </a:lnTo>
                  <a:lnTo>
                    <a:pt x="814" y="281"/>
                  </a:lnTo>
                  <a:lnTo>
                    <a:pt x="835" y="291"/>
                  </a:lnTo>
                  <a:lnTo>
                    <a:pt x="856" y="302"/>
                  </a:lnTo>
                  <a:lnTo>
                    <a:pt x="877" y="312"/>
                  </a:lnTo>
                  <a:lnTo>
                    <a:pt x="897" y="323"/>
                  </a:lnTo>
                  <a:lnTo>
                    <a:pt x="918" y="333"/>
                  </a:lnTo>
                  <a:lnTo>
                    <a:pt x="939" y="344"/>
                  </a:lnTo>
                  <a:lnTo>
                    <a:pt x="960" y="355"/>
                  </a:lnTo>
                  <a:lnTo>
                    <a:pt x="981" y="367"/>
                  </a:lnTo>
                  <a:lnTo>
                    <a:pt x="1002" y="378"/>
                  </a:lnTo>
                  <a:lnTo>
                    <a:pt x="1023" y="389"/>
                  </a:lnTo>
                  <a:lnTo>
                    <a:pt x="1043" y="401"/>
                  </a:lnTo>
                  <a:lnTo>
                    <a:pt x="1065" y="412"/>
                  </a:lnTo>
                  <a:lnTo>
                    <a:pt x="1085" y="424"/>
                  </a:lnTo>
                  <a:lnTo>
                    <a:pt x="1106" y="435"/>
                  </a:lnTo>
                  <a:lnTo>
                    <a:pt x="1127" y="447"/>
                  </a:lnTo>
                  <a:lnTo>
                    <a:pt x="1148" y="459"/>
                  </a:lnTo>
                  <a:lnTo>
                    <a:pt x="1169" y="471"/>
                  </a:lnTo>
                  <a:lnTo>
                    <a:pt x="1190" y="483"/>
                  </a:lnTo>
                  <a:lnTo>
                    <a:pt x="1211" y="495"/>
                  </a:lnTo>
                  <a:lnTo>
                    <a:pt x="1231" y="507"/>
                  </a:lnTo>
                  <a:lnTo>
                    <a:pt x="1252" y="519"/>
                  </a:lnTo>
                  <a:lnTo>
                    <a:pt x="1273" y="531"/>
                  </a:lnTo>
                  <a:lnTo>
                    <a:pt x="1294" y="544"/>
                  </a:lnTo>
                  <a:lnTo>
                    <a:pt x="1315" y="556"/>
                  </a:lnTo>
                  <a:lnTo>
                    <a:pt x="1336" y="568"/>
                  </a:lnTo>
                  <a:lnTo>
                    <a:pt x="1357" y="581"/>
                  </a:lnTo>
                  <a:lnTo>
                    <a:pt x="1378" y="593"/>
                  </a:lnTo>
                  <a:lnTo>
                    <a:pt x="1398" y="606"/>
                  </a:lnTo>
                  <a:lnTo>
                    <a:pt x="1419" y="618"/>
                  </a:lnTo>
                  <a:lnTo>
                    <a:pt x="1440" y="631"/>
                  </a:lnTo>
                  <a:lnTo>
                    <a:pt x="1461" y="644"/>
                  </a:lnTo>
                  <a:lnTo>
                    <a:pt x="1482" y="656"/>
                  </a:lnTo>
                  <a:lnTo>
                    <a:pt x="1503" y="669"/>
                  </a:lnTo>
                  <a:lnTo>
                    <a:pt x="1524" y="681"/>
                  </a:lnTo>
                  <a:lnTo>
                    <a:pt x="1544" y="694"/>
                  </a:lnTo>
                  <a:lnTo>
                    <a:pt x="1565" y="707"/>
                  </a:lnTo>
                  <a:lnTo>
                    <a:pt x="1586" y="719"/>
                  </a:lnTo>
                  <a:lnTo>
                    <a:pt x="1607" y="732"/>
                  </a:lnTo>
                  <a:lnTo>
                    <a:pt x="1628" y="744"/>
                  </a:lnTo>
                  <a:lnTo>
                    <a:pt x="1649" y="757"/>
                  </a:lnTo>
                  <a:lnTo>
                    <a:pt x="1670" y="770"/>
                  </a:lnTo>
                  <a:lnTo>
                    <a:pt x="1690" y="782"/>
                  </a:lnTo>
                  <a:lnTo>
                    <a:pt x="1712" y="794"/>
                  </a:lnTo>
                  <a:lnTo>
                    <a:pt x="1732" y="807"/>
                  </a:lnTo>
                  <a:lnTo>
                    <a:pt x="1753" y="819"/>
                  </a:lnTo>
                  <a:lnTo>
                    <a:pt x="1774" y="832"/>
                  </a:lnTo>
                  <a:lnTo>
                    <a:pt x="1795" y="844"/>
                  </a:lnTo>
                  <a:lnTo>
                    <a:pt x="1816" y="856"/>
                  </a:lnTo>
                  <a:lnTo>
                    <a:pt x="1837" y="869"/>
                  </a:lnTo>
                  <a:lnTo>
                    <a:pt x="1858" y="881"/>
                  </a:lnTo>
                  <a:lnTo>
                    <a:pt x="1878" y="893"/>
                  </a:lnTo>
                  <a:lnTo>
                    <a:pt x="1899" y="905"/>
                  </a:lnTo>
                  <a:lnTo>
                    <a:pt x="1920" y="917"/>
                  </a:lnTo>
                  <a:lnTo>
                    <a:pt x="1941" y="929"/>
                  </a:lnTo>
                  <a:lnTo>
                    <a:pt x="1962" y="941"/>
                  </a:lnTo>
                  <a:lnTo>
                    <a:pt x="1983" y="953"/>
                  </a:lnTo>
                  <a:lnTo>
                    <a:pt x="2004" y="965"/>
                  </a:lnTo>
                  <a:lnTo>
                    <a:pt x="2024" y="976"/>
                  </a:lnTo>
                  <a:lnTo>
                    <a:pt x="2045" y="988"/>
                  </a:lnTo>
                  <a:lnTo>
                    <a:pt x="2066" y="999"/>
                  </a:lnTo>
                  <a:lnTo>
                    <a:pt x="2087" y="1010"/>
                  </a:lnTo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216FAF2C-EA81-907A-242A-C40CD5BBD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9" y="2011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A0756705-C92D-5CEB-E2D4-740D88681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" y="1763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13AAE326-FC2C-F875-5554-822615A28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2302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7FC05140-4677-4D5E-EFB6-D9B232770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1365"/>
              <a:ext cx="2087" cy="1027"/>
            </a:xfrm>
            <a:custGeom>
              <a:avLst/>
              <a:gdLst>
                <a:gd name="T0" fmla="*/ 21 w 2087"/>
                <a:gd name="T1" fmla="*/ 15 h 1027"/>
                <a:gd name="T2" fmla="*/ 63 w 2087"/>
                <a:gd name="T3" fmla="*/ 45 h 1027"/>
                <a:gd name="T4" fmla="*/ 105 w 2087"/>
                <a:gd name="T5" fmla="*/ 73 h 1027"/>
                <a:gd name="T6" fmla="*/ 146 w 2087"/>
                <a:gd name="T7" fmla="*/ 101 h 1027"/>
                <a:gd name="T8" fmla="*/ 188 w 2087"/>
                <a:gd name="T9" fmla="*/ 128 h 1027"/>
                <a:gd name="T10" fmla="*/ 230 w 2087"/>
                <a:gd name="T11" fmla="*/ 153 h 1027"/>
                <a:gd name="T12" fmla="*/ 271 w 2087"/>
                <a:gd name="T13" fmla="*/ 176 h 1027"/>
                <a:gd name="T14" fmla="*/ 313 w 2087"/>
                <a:gd name="T15" fmla="*/ 199 h 1027"/>
                <a:gd name="T16" fmla="*/ 355 w 2087"/>
                <a:gd name="T17" fmla="*/ 221 h 1027"/>
                <a:gd name="T18" fmla="*/ 397 w 2087"/>
                <a:gd name="T19" fmla="*/ 242 h 1027"/>
                <a:gd name="T20" fmla="*/ 439 w 2087"/>
                <a:gd name="T21" fmla="*/ 263 h 1027"/>
                <a:gd name="T22" fmla="*/ 480 w 2087"/>
                <a:gd name="T23" fmla="*/ 284 h 1027"/>
                <a:gd name="T24" fmla="*/ 522 w 2087"/>
                <a:gd name="T25" fmla="*/ 305 h 1027"/>
                <a:gd name="T26" fmla="*/ 564 w 2087"/>
                <a:gd name="T27" fmla="*/ 327 h 1027"/>
                <a:gd name="T28" fmla="*/ 605 w 2087"/>
                <a:gd name="T29" fmla="*/ 349 h 1027"/>
                <a:gd name="T30" fmla="*/ 647 w 2087"/>
                <a:gd name="T31" fmla="*/ 371 h 1027"/>
                <a:gd name="T32" fmla="*/ 689 w 2087"/>
                <a:gd name="T33" fmla="*/ 393 h 1027"/>
                <a:gd name="T34" fmla="*/ 731 w 2087"/>
                <a:gd name="T35" fmla="*/ 416 h 1027"/>
                <a:gd name="T36" fmla="*/ 772 w 2087"/>
                <a:gd name="T37" fmla="*/ 438 h 1027"/>
                <a:gd name="T38" fmla="*/ 814 w 2087"/>
                <a:gd name="T39" fmla="*/ 460 h 1027"/>
                <a:gd name="T40" fmla="*/ 856 w 2087"/>
                <a:gd name="T41" fmla="*/ 482 h 1027"/>
                <a:gd name="T42" fmla="*/ 897 w 2087"/>
                <a:gd name="T43" fmla="*/ 504 h 1027"/>
                <a:gd name="T44" fmla="*/ 939 w 2087"/>
                <a:gd name="T45" fmla="*/ 525 h 1027"/>
                <a:gd name="T46" fmla="*/ 981 w 2087"/>
                <a:gd name="T47" fmla="*/ 546 h 1027"/>
                <a:gd name="T48" fmla="*/ 1023 w 2087"/>
                <a:gd name="T49" fmla="*/ 567 h 1027"/>
                <a:gd name="T50" fmla="*/ 1065 w 2087"/>
                <a:gd name="T51" fmla="*/ 588 h 1027"/>
                <a:gd name="T52" fmla="*/ 1106 w 2087"/>
                <a:gd name="T53" fmla="*/ 611 h 1027"/>
                <a:gd name="T54" fmla="*/ 1148 w 2087"/>
                <a:gd name="T55" fmla="*/ 634 h 1027"/>
                <a:gd name="T56" fmla="*/ 1190 w 2087"/>
                <a:gd name="T57" fmla="*/ 658 h 1027"/>
                <a:gd name="T58" fmla="*/ 1231 w 2087"/>
                <a:gd name="T59" fmla="*/ 684 h 1027"/>
                <a:gd name="T60" fmla="*/ 1273 w 2087"/>
                <a:gd name="T61" fmla="*/ 712 h 1027"/>
                <a:gd name="T62" fmla="*/ 1315 w 2087"/>
                <a:gd name="T63" fmla="*/ 740 h 1027"/>
                <a:gd name="T64" fmla="*/ 1357 w 2087"/>
                <a:gd name="T65" fmla="*/ 770 h 1027"/>
                <a:gd name="T66" fmla="*/ 1398 w 2087"/>
                <a:gd name="T67" fmla="*/ 799 h 1027"/>
                <a:gd name="T68" fmla="*/ 1440 w 2087"/>
                <a:gd name="T69" fmla="*/ 829 h 1027"/>
                <a:gd name="T70" fmla="*/ 1482 w 2087"/>
                <a:gd name="T71" fmla="*/ 858 h 1027"/>
                <a:gd name="T72" fmla="*/ 1524 w 2087"/>
                <a:gd name="T73" fmla="*/ 885 h 1027"/>
                <a:gd name="T74" fmla="*/ 1565 w 2087"/>
                <a:gd name="T75" fmla="*/ 910 h 1027"/>
                <a:gd name="T76" fmla="*/ 1607 w 2087"/>
                <a:gd name="T77" fmla="*/ 932 h 1027"/>
                <a:gd name="T78" fmla="*/ 1649 w 2087"/>
                <a:gd name="T79" fmla="*/ 951 h 1027"/>
                <a:gd name="T80" fmla="*/ 1690 w 2087"/>
                <a:gd name="T81" fmla="*/ 965 h 1027"/>
                <a:gd name="T82" fmla="*/ 1732 w 2087"/>
                <a:gd name="T83" fmla="*/ 976 h 1027"/>
                <a:gd name="T84" fmla="*/ 1774 w 2087"/>
                <a:gd name="T85" fmla="*/ 984 h 1027"/>
                <a:gd name="T86" fmla="*/ 1816 w 2087"/>
                <a:gd name="T87" fmla="*/ 988 h 1027"/>
                <a:gd name="T88" fmla="*/ 1858 w 2087"/>
                <a:gd name="T89" fmla="*/ 990 h 1027"/>
                <a:gd name="T90" fmla="*/ 1899 w 2087"/>
                <a:gd name="T91" fmla="*/ 991 h 1027"/>
                <a:gd name="T92" fmla="*/ 1941 w 2087"/>
                <a:gd name="T93" fmla="*/ 993 h 1027"/>
                <a:gd name="T94" fmla="*/ 1983 w 2087"/>
                <a:gd name="T95" fmla="*/ 997 h 1027"/>
                <a:gd name="T96" fmla="*/ 2024 w 2087"/>
                <a:gd name="T97" fmla="*/ 1005 h 1027"/>
                <a:gd name="T98" fmla="*/ 2066 w 2087"/>
                <a:gd name="T99" fmla="*/ 101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027">
                  <a:moveTo>
                    <a:pt x="0" y="0"/>
                  </a:moveTo>
                  <a:lnTo>
                    <a:pt x="21" y="15"/>
                  </a:lnTo>
                  <a:lnTo>
                    <a:pt x="42" y="30"/>
                  </a:lnTo>
                  <a:lnTo>
                    <a:pt x="63" y="45"/>
                  </a:lnTo>
                  <a:lnTo>
                    <a:pt x="84" y="59"/>
                  </a:lnTo>
                  <a:lnTo>
                    <a:pt x="105" y="73"/>
                  </a:lnTo>
                  <a:lnTo>
                    <a:pt x="125" y="87"/>
                  </a:lnTo>
                  <a:lnTo>
                    <a:pt x="146" y="101"/>
                  </a:lnTo>
                  <a:lnTo>
                    <a:pt x="167" y="114"/>
                  </a:lnTo>
                  <a:lnTo>
                    <a:pt x="188" y="128"/>
                  </a:lnTo>
                  <a:lnTo>
                    <a:pt x="209" y="140"/>
                  </a:lnTo>
                  <a:lnTo>
                    <a:pt x="230" y="153"/>
                  </a:lnTo>
                  <a:lnTo>
                    <a:pt x="251" y="164"/>
                  </a:lnTo>
                  <a:lnTo>
                    <a:pt x="271" y="176"/>
                  </a:lnTo>
                  <a:lnTo>
                    <a:pt x="292" y="187"/>
                  </a:lnTo>
                  <a:lnTo>
                    <a:pt x="313" y="199"/>
                  </a:lnTo>
                  <a:lnTo>
                    <a:pt x="334" y="210"/>
                  </a:lnTo>
                  <a:lnTo>
                    <a:pt x="355" y="221"/>
                  </a:lnTo>
                  <a:lnTo>
                    <a:pt x="376" y="231"/>
                  </a:lnTo>
                  <a:lnTo>
                    <a:pt x="397" y="242"/>
                  </a:lnTo>
                  <a:lnTo>
                    <a:pt x="417" y="252"/>
                  </a:lnTo>
                  <a:lnTo>
                    <a:pt x="439" y="263"/>
                  </a:lnTo>
                  <a:lnTo>
                    <a:pt x="459" y="273"/>
                  </a:lnTo>
                  <a:lnTo>
                    <a:pt x="480" y="284"/>
                  </a:lnTo>
                  <a:lnTo>
                    <a:pt x="501" y="295"/>
                  </a:lnTo>
                  <a:lnTo>
                    <a:pt x="522" y="305"/>
                  </a:lnTo>
                  <a:lnTo>
                    <a:pt x="543" y="316"/>
                  </a:lnTo>
                  <a:lnTo>
                    <a:pt x="564" y="327"/>
                  </a:lnTo>
                  <a:lnTo>
                    <a:pt x="585" y="338"/>
                  </a:lnTo>
                  <a:lnTo>
                    <a:pt x="605" y="349"/>
                  </a:lnTo>
                  <a:lnTo>
                    <a:pt x="626" y="360"/>
                  </a:lnTo>
                  <a:lnTo>
                    <a:pt x="647" y="371"/>
                  </a:lnTo>
                  <a:lnTo>
                    <a:pt x="668" y="382"/>
                  </a:lnTo>
                  <a:lnTo>
                    <a:pt x="689" y="393"/>
                  </a:lnTo>
                  <a:lnTo>
                    <a:pt x="710" y="405"/>
                  </a:lnTo>
                  <a:lnTo>
                    <a:pt x="731" y="416"/>
                  </a:lnTo>
                  <a:lnTo>
                    <a:pt x="751" y="427"/>
                  </a:lnTo>
                  <a:lnTo>
                    <a:pt x="772" y="438"/>
                  </a:lnTo>
                  <a:lnTo>
                    <a:pt x="793" y="449"/>
                  </a:lnTo>
                  <a:lnTo>
                    <a:pt x="814" y="460"/>
                  </a:lnTo>
                  <a:lnTo>
                    <a:pt x="835" y="471"/>
                  </a:lnTo>
                  <a:lnTo>
                    <a:pt x="856" y="482"/>
                  </a:lnTo>
                  <a:lnTo>
                    <a:pt x="877" y="493"/>
                  </a:lnTo>
                  <a:lnTo>
                    <a:pt x="897" y="504"/>
                  </a:lnTo>
                  <a:lnTo>
                    <a:pt x="918" y="514"/>
                  </a:lnTo>
                  <a:lnTo>
                    <a:pt x="939" y="525"/>
                  </a:lnTo>
                  <a:lnTo>
                    <a:pt x="960" y="535"/>
                  </a:lnTo>
                  <a:lnTo>
                    <a:pt x="981" y="546"/>
                  </a:lnTo>
                  <a:lnTo>
                    <a:pt x="1002" y="556"/>
                  </a:lnTo>
                  <a:lnTo>
                    <a:pt x="1023" y="567"/>
                  </a:lnTo>
                  <a:lnTo>
                    <a:pt x="1043" y="578"/>
                  </a:lnTo>
                  <a:lnTo>
                    <a:pt x="1065" y="588"/>
                  </a:lnTo>
                  <a:lnTo>
                    <a:pt x="1085" y="599"/>
                  </a:lnTo>
                  <a:lnTo>
                    <a:pt x="1106" y="611"/>
                  </a:lnTo>
                  <a:lnTo>
                    <a:pt x="1127" y="622"/>
                  </a:lnTo>
                  <a:lnTo>
                    <a:pt x="1148" y="634"/>
                  </a:lnTo>
                  <a:lnTo>
                    <a:pt x="1169" y="646"/>
                  </a:lnTo>
                  <a:lnTo>
                    <a:pt x="1190" y="658"/>
                  </a:lnTo>
                  <a:lnTo>
                    <a:pt x="1211" y="671"/>
                  </a:lnTo>
                  <a:lnTo>
                    <a:pt x="1231" y="684"/>
                  </a:lnTo>
                  <a:lnTo>
                    <a:pt x="1252" y="698"/>
                  </a:lnTo>
                  <a:lnTo>
                    <a:pt x="1273" y="712"/>
                  </a:lnTo>
                  <a:lnTo>
                    <a:pt x="1294" y="726"/>
                  </a:lnTo>
                  <a:lnTo>
                    <a:pt x="1315" y="740"/>
                  </a:lnTo>
                  <a:lnTo>
                    <a:pt x="1336" y="755"/>
                  </a:lnTo>
                  <a:lnTo>
                    <a:pt x="1357" y="770"/>
                  </a:lnTo>
                  <a:lnTo>
                    <a:pt x="1378" y="784"/>
                  </a:lnTo>
                  <a:lnTo>
                    <a:pt x="1398" y="799"/>
                  </a:lnTo>
                  <a:lnTo>
                    <a:pt x="1419" y="814"/>
                  </a:lnTo>
                  <a:lnTo>
                    <a:pt x="1440" y="829"/>
                  </a:lnTo>
                  <a:lnTo>
                    <a:pt x="1461" y="844"/>
                  </a:lnTo>
                  <a:lnTo>
                    <a:pt x="1482" y="858"/>
                  </a:lnTo>
                  <a:lnTo>
                    <a:pt x="1503" y="872"/>
                  </a:lnTo>
                  <a:lnTo>
                    <a:pt x="1524" y="885"/>
                  </a:lnTo>
                  <a:lnTo>
                    <a:pt x="1544" y="898"/>
                  </a:lnTo>
                  <a:lnTo>
                    <a:pt x="1565" y="910"/>
                  </a:lnTo>
                  <a:lnTo>
                    <a:pt x="1586" y="922"/>
                  </a:lnTo>
                  <a:lnTo>
                    <a:pt x="1607" y="932"/>
                  </a:lnTo>
                  <a:lnTo>
                    <a:pt x="1628" y="942"/>
                  </a:lnTo>
                  <a:lnTo>
                    <a:pt x="1649" y="951"/>
                  </a:lnTo>
                  <a:lnTo>
                    <a:pt x="1670" y="959"/>
                  </a:lnTo>
                  <a:lnTo>
                    <a:pt x="1690" y="965"/>
                  </a:lnTo>
                  <a:lnTo>
                    <a:pt x="1712" y="971"/>
                  </a:lnTo>
                  <a:lnTo>
                    <a:pt x="1732" y="976"/>
                  </a:lnTo>
                  <a:lnTo>
                    <a:pt x="1753" y="980"/>
                  </a:lnTo>
                  <a:lnTo>
                    <a:pt x="1774" y="984"/>
                  </a:lnTo>
                  <a:lnTo>
                    <a:pt x="1795" y="986"/>
                  </a:lnTo>
                  <a:lnTo>
                    <a:pt x="1816" y="988"/>
                  </a:lnTo>
                  <a:lnTo>
                    <a:pt x="1837" y="989"/>
                  </a:lnTo>
                  <a:lnTo>
                    <a:pt x="1858" y="990"/>
                  </a:lnTo>
                  <a:lnTo>
                    <a:pt x="1878" y="990"/>
                  </a:lnTo>
                  <a:lnTo>
                    <a:pt x="1899" y="991"/>
                  </a:lnTo>
                  <a:lnTo>
                    <a:pt x="1920" y="992"/>
                  </a:lnTo>
                  <a:lnTo>
                    <a:pt x="1941" y="993"/>
                  </a:lnTo>
                  <a:lnTo>
                    <a:pt x="1962" y="995"/>
                  </a:lnTo>
                  <a:lnTo>
                    <a:pt x="1983" y="997"/>
                  </a:lnTo>
                  <a:lnTo>
                    <a:pt x="2004" y="1000"/>
                  </a:lnTo>
                  <a:lnTo>
                    <a:pt x="2024" y="1005"/>
                  </a:lnTo>
                  <a:lnTo>
                    <a:pt x="2045" y="1010"/>
                  </a:lnTo>
                  <a:lnTo>
                    <a:pt x="2066" y="1017"/>
                  </a:lnTo>
                  <a:lnTo>
                    <a:pt x="2087" y="1027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" name="Rectangle 94">
              <a:extLst>
                <a:ext uri="{FF2B5EF4-FFF2-40B4-BE49-F238E27FC236}">
                  <a16:creationId xmlns:a16="http://schemas.microsoft.com/office/drawing/2014/main" id="{897D6BED-214F-057B-D0B7-E0B23380E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1122"/>
              <a:ext cx="803" cy="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71C03EF6-DA6F-1349-C291-AB2D4582F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137"/>
              <a:ext cx="24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95% PI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6">
              <a:extLst>
                <a:ext uri="{FF2B5EF4-FFF2-40B4-BE49-F238E27FC236}">
                  <a16:creationId xmlns:a16="http://schemas.microsoft.com/office/drawing/2014/main" id="{DC23A408-A7FF-B232-F73E-A1551CDA1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1144"/>
              <a:ext cx="193" cy="76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" name="Rectangle 97">
              <a:extLst>
                <a:ext uri="{FF2B5EF4-FFF2-40B4-BE49-F238E27FC236}">
                  <a16:creationId xmlns:a16="http://schemas.microsoft.com/office/drawing/2014/main" id="{899CAC48-D5B2-2015-274C-CE90DC558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243"/>
              <a:ext cx="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0F51D376-7D46-7F19-BDDF-747845095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1295"/>
              <a:ext cx="4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E7234219-A80B-9A6D-CEA6-8B6A14A7E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243"/>
              <a:ext cx="445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prediction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100">
              <a:extLst>
                <a:ext uri="{FF2B5EF4-FFF2-40B4-BE49-F238E27FC236}">
                  <a16:creationId xmlns:a16="http://schemas.microsoft.com/office/drawing/2014/main" id="{DA37DF3E-8430-A294-41C7-DA668BD25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" y="1302"/>
              <a:ext cx="193" cy="0"/>
            </a:xfrm>
            <a:prstGeom prst="line">
              <a:avLst/>
            </a:pr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0A849FB7-D07C-F322-CD8A-780252F5D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382"/>
              <a:ext cx="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02">
              <a:extLst>
                <a:ext uri="{FF2B5EF4-FFF2-40B4-BE49-F238E27FC236}">
                  <a16:creationId xmlns:a16="http://schemas.microsoft.com/office/drawing/2014/main" id="{15AA9F0D-A599-A499-0841-CA697B653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1435"/>
              <a:ext cx="4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3">
              <a:extLst>
                <a:ext uri="{FF2B5EF4-FFF2-40B4-BE49-F238E27FC236}">
                  <a16:creationId xmlns:a16="http://schemas.microsoft.com/office/drawing/2014/main" id="{1AB59CB1-9D59-5D34-BD42-B31E3FA2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382"/>
              <a:ext cx="39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3C07E8BD-AD9C-124C-B9DF-73D135A22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2" y="1405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Rectangle 105">
              <a:extLst>
                <a:ext uri="{FF2B5EF4-FFF2-40B4-BE49-F238E27FC236}">
                  <a16:creationId xmlns:a16="http://schemas.microsoft.com/office/drawing/2014/main" id="{712D1F2C-C06E-9E05-DEC1-1AA69F49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517"/>
              <a:ext cx="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6">
              <a:extLst>
                <a:ext uri="{FF2B5EF4-FFF2-40B4-BE49-F238E27FC236}">
                  <a16:creationId xmlns:a16="http://schemas.microsoft.com/office/drawing/2014/main" id="{FC0CDCEC-7BD1-45DD-C728-9D9D217B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1569"/>
              <a:ext cx="4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7">
              <a:extLst>
                <a:ext uri="{FF2B5EF4-FFF2-40B4-BE49-F238E27FC236}">
                  <a16:creationId xmlns:a16="http://schemas.microsoft.com/office/drawing/2014/main" id="{748361E8-7259-3216-EC1F-79A4E2D7A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517"/>
              <a:ext cx="24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Line 108">
              <a:extLst>
                <a:ext uri="{FF2B5EF4-FFF2-40B4-BE49-F238E27FC236}">
                  <a16:creationId xmlns:a16="http://schemas.microsoft.com/office/drawing/2014/main" id="{A021DE29-73C7-E5CF-CA5C-DF31EE368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" y="1575"/>
              <a:ext cx="193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Rectangle 109">
              <a:extLst>
                <a:ext uri="{FF2B5EF4-FFF2-40B4-BE49-F238E27FC236}">
                  <a16:creationId xmlns:a16="http://schemas.microsoft.com/office/drawing/2014/main" id="{38CD7A70-A4E2-62C3-2219-9DD3A9CE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1122"/>
              <a:ext cx="803" cy="529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19708655-CFAD-B725-31B7-E96C1ABB0A98}"/>
              </a:ext>
            </a:extLst>
          </p:cNvPr>
          <p:cNvSpPr txBox="1"/>
          <p:nvPr/>
        </p:nvSpPr>
        <p:spPr>
          <a:xfrm>
            <a:off x="1828800" y="3121335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 surrogate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FFEA4D2-30A3-507F-85DB-F692AA31473C}"/>
              </a:ext>
            </a:extLst>
          </p:cNvPr>
          <p:cNvSpPr txBox="1"/>
          <p:nvPr/>
        </p:nvSpPr>
        <p:spPr>
          <a:xfrm>
            <a:off x="5185037" y="3121335"/>
            <a:ext cx="242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Discrepancy surrogate</a:t>
            </a:r>
          </a:p>
        </p:txBody>
      </p:sp>
    </p:spTree>
    <p:extLst>
      <p:ext uri="{BB962C8B-B14F-4D97-AF65-F5344CB8AC3E}">
        <p14:creationId xmlns:p14="http://schemas.microsoft.com/office/powerpoint/2010/main" val="631986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885580A-1AF5-A22C-FFE8-E5320AF00BD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What if we 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predictions show clear difference from the true HF function even within the interpolation region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=0.865</m:t>
                    </m:r>
                  </m:oMath>
                </a14:m>
                <a:r>
                  <a:rPr lang="en-US" sz="2000" dirty="0"/>
                  <a:t>: Discrepancy surrogate varies rapidly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=3.63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=2.23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=11.6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Performance is deteriorated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885580A-1AF5-A22C-FFE8-E5320AF00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A9CA573-49F3-39B1-A8C4-1874C570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LF Scale Factor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ECB79C4-1E5E-EFC6-B897-53159D61EC1B}"/>
              </a:ext>
            </a:extLst>
          </p:cNvPr>
          <p:cNvGrpSpPr/>
          <p:nvPr/>
        </p:nvGrpSpPr>
        <p:grpSpPr>
          <a:xfrm>
            <a:off x="696836" y="3470452"/>
            <a:ext cx="7727950" cy="3175000"/>
            <a:chOff x="719138" y="1301751"/>
            <a:chExt cx="7727950" cy="317500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347E5E4-0EFF-F8C6-C443-A01867C9AF9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9138" y="1301751"/>
              <a:ext cx="3679825" cy="3094038"/>
              <a:chOff x="453" y="820"/>
              <a:chExt cx="2318" cy="194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6FA48BB9-3CA0-6106-48B9-043B65261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868"/>
                <a:ext cx="2087" cy="15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id="{27A84380-66BF-CC8F-47C4-9DA7A505F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461"/>
                <a:ext cx="2087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B93BE1C2-B747-3460-EC99-A4D22FD0E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" y="2440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F361163F-E0A1-074E-F610-111A73E25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9" y="2440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82130267-3D8C-030B-4A0D-F0193064D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" y="2440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DD8FD603-E08E-CE35-9DF8-EA791E85F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2440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AEE894B3-B08E-BE00-87F7-5BE3FA9F7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2" y="2440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48329B3F-6429-CA95-AEAA-720946631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9" y="2440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44A92767-1AA9-4FCA-3220-655A43A2C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" y="2499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24D698DE-30EB-247B-F331-8938BCEDF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499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AB8A79B7-98DC-E2B5-396B-4A5EBC87F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" y="2499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64AF5B4D-5457-CA14-A4A4-882F2FDEC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2499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7963EDDD-8047-A461-3564-C2E52DA13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2499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BF580976-CA8D-4572-FD4B-32C09E2D7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5" y="2499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9">
                <a:extLst>
                  <a:ext uri="{FF2B5EF4-FFF2-40B4-BE49-F238E27FC236}">
                    <a16:creationId xmlns:a16="http://schemas.microsoft.com/office/drawing/2014/main" id="{41084260-6A80-7287-C91C-B4C8B10E2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2625"/>
                <a:ext cx="1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C2A5F29E-72FD-B779-AC0D-BA96EC771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" y="868"/>
                <a:ext cx="0" cy="1593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0EFF3A36-2BAA-DAFF-2F59-9F088CD03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461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DC0BCFF4-D5DF-5D4E-CFAD-38496EC80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234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EBD037F3-060D-0EF6-7716-BA1C9B340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006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6C20FEC4-E9D6-BCF8-15E1-57B189B18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1779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395440DA-4DC3-74C7-200C-B16EC91F1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1551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ADF05000-FD6B-0C88-7EE9-AFC6EFB4D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1323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9D3BB7A8-D0EB-BD7F-C42D-A45692B56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1096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8">
                <a:extLst>
                  <a:ext uri="{FF2B5EF4-FFF2-40B4-BE49-F238E27FC236}">
                    <a16:creationId xmlns:a16="http://schemas.microsoft.com/office/drawing/2014/main" id="{04F888C5-F330-D81F-7D08-61FF7596E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868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9">
                <a:extLst>
                  <a:ext uri="{FF2B5EF4-FFF2-40B4-BE49-F238E27FC236}">
                    <a16:creationId xmlns:a16="http://schemas.microsoft.com/office/drawing/2014/main" id="{2B7B82EE-4F7F-10D0-6678-3997B7BD8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" y="2413"/>
                <a:ext cx="18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id="{E13EDB0F-61A1-1B20-1A6A-49E5BC0A2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" y="2186"/>
                <a:ext cx="18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04F060E3-96BC-CF7F-922B-29C47E1F1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1955"/>
                <a:ext cx="1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7F207182-1D37-3AAD-842B-188DC6A7C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" y="1729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EE947D46-8145-6E50-5B2F-589A4AC69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" y="1503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EBDF90CC-AE98-7130-B333-E82082F86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1277"/>
                <a:ext cx="14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5">
                <a:extLst>
                  <a:ext uri="{FF2B5EF4-FFF2-40B4-BE49-F238E27FC236}">
                    <a16:creationId xmlns:a16="http://schemas.microsoft.com/office/drawing/2014/main" id="{E7F04F3F-703E-E7D8-2ECD-7F9D25F4B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1046"/>
                <a:ext cx="14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6">
                <a:extLst>
                  <a:ext uri="{FF2B5EF4-FFF2-40B4-BE49-F238E27FC236}">
                    <a16:creationId xmlns:a16="http://schemas.microsoft.com/office/drawing/2014/main" id="{15B10B9A-CDAE-5201-27BB-4769327CA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820"/>
                <a:ext cx="14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1040F40-086F-51B4-47D9-2750525CD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" y="1455"/>
                <a:ext cx="2087" cy="894"/>
              </a:xfrm>
              <a:custGeom>
                <a:avLst/>
                <a:gdLst>
                  <a:gd name="T0" fmla="*/ 230 w 2087"/>
                  <a:gd name="T1" fmla="*/ 702 h 894"/>
                  <a:gd name="T2" fmla="*/ 313 w 2087"/>
                  <a:gd name="T3" fmla="*/ 622 h 894"/>
                  <a:gd name="T4" fmla="*/ 397 w 2087"/>
                  <a:gd name="T5" fmla="*/ 541 h 894"/>
                  <a:gd name="T6" fmla="*/ 480 w 2087"/>
                  <a:gd name="T7" fmla="*/ 468 h 894"/>
                  <a:gd name="T8" fmla="*/ 564 w 2087"/>
                  <a:gd name="T9" fmla="*/ 409 h 894"/>
                  <a:gd name="T10" fmla="*/ 647 w 2087"/>
                  <a:gd name="T11" fmla="*/ 364 h 894"/>
                  <a:gd name="T12" fmla="*/ 731 w 2087"/>
                  <a:gd name="T13" fmla="*/ 332 h 894"/>
                  <a:gd name="T14" fmla="*/ 814 w 2087"/>
                  <a:gd name="T15" fmla="*/ 322 h 894"/>
                  <a:gd name="T16" fmla="*/ 897 w 2087"/>
                  <a:gd name="T17" fmla="*/ 315 h 894"/>
                  <a:gd name="T18" fmla="*/ 981 w 2087"/>
                  <a:gd name="T19" fmla="*/ 305 h 894"/>
                  <a:gd name="T20" fmla="*/ 1065 w 2087"/>
                  <a:gd name="T21" fmla="*/ 296 h 894"/>
                  <a:gd name="T22" fmla="*/ 1148 w 2087"/>
                  <a:gd name="T23" fmla="*/ 297 h 894"/>
                  <a:gd name="T24" fmla="*/ 1231 w 2087"/>
                  <a:gd name="T25" fmla="*/ 316 h 894"/>
                  <a:gd name="T26" fmla="*/ 1315 w 2087"/>
                  <a:gd name="T27" fmla="*/ 365 h 894"/>
                  <a:gd name="T28" fmla="*/ 1398 w 2087"/>
                  <a:gd name="T29" fmla="*/ 427 h 894"/>
                  <a:gd name="T30" fmla="*/ 1482 w 2087"/>
                  <a:gd name="T31" fmla="*/ 486 h 894"/>
                  <a:gd name="T32" fmla="*/ 1565 w 2087"/>
                  <a:gd name="T33" fmla="*/ 524 h 894"/>
                  <a:gd name="T34" fmla="*/ 1649 w 2087"/>
                  <a:gd name="T35" fmla="*/ 523 h 894"/>
                  <a:gd name="T36" fmla="*/ 1732 w 2087"/>
                  <a:gd name="T37" fmla="*/ 480 h 894"/>
                  <a:gd name="T38" fmla="*/ 1816 w 2087"/>
                  <a:gd name="T39" fmla="*/ 416 h 894"/>
                  <a:gd name="T40" fmla="*/ 1899 w 2087"/>
                  <a:gd name="T41" fmla="*/ 334 h 894"/>
                  <a:gd name="T42" fmla="*/ 1983 w 2087"/>
                  <a:gd name="T43" fmla="*/ 266 h 894"/>
                  <a:gd name="T44" fmla="*/ 2066 w 2087"/>
                  <a:gd name="T45" fmla="*/ 250 h 894"/>
                  <a:gd name="T46" fmla="*/ 2045 w 2087"/>
                  <a:gd name="T47" fmla="*/ 33 h 894"/>
                  <a:gd name="T48" fmla="*/ 1962 w 2087"/>
                  <a:gd name="T49" fmla="*/ 141 h 894"/>
                  <a:gd name="T50" fmla="*/ 1878 w 2087"/>
                  <a:gd name="T51" fmla="*/ 276 h 894"/>
                  <a:gd name="T52" fmla="*/ 1795 w 2087"/>
                  <a:gd name="T53" fmla="*/ 402 h 894"/>
                  <a:gd name="T54" fmla="*/ 1712 w 2087"/>
                  <a:gd name="T55" fmla="*/ 490 h 894"/>
                  <a:gd name="T56" fmla="*/ 1628 w 2087"/>
                  <a:gd name="T57" fmla="*/ 509 h 894"/>
                  <a:gd name="T58" fmla="*/ 1544 w 2087"/>
                  <a:gd name="T59" fmla="*/ 490 h 894"/>
                  <a:gd name="T60" fmla="*/ 1461 w 2087"/>
                  <a:gd name="T61" fmla="*/ 444 h 894"/>
                  <a:gd name="T62" fmla="*/ 1378 w 2087"/>
                  <a:gd name="T63" fmla="*/ 389 h 894"/>
                  <a:gd name="T64" fmla="*/ 1294 w 2087"/>
                  <a:gd name="T65" fmla="*/ 341 h 894"/>
                  <a:gd name="T66" fmla="*/ 1211 w 2087"/>
                  <a:gd name="T67" fmla="*/ 306 h 894"/>
                  <a:gd name="T68" fmla="*/ 1127 w 2087"/>
                  <a:gd name="T69" fmla="*/ 281 h 894"/>
                  <a:gd name="T70" fmla="*/ 1043 w 2087"/>
                  <a:gd name="T71" fmla="*/ 274 h 894"/>
                  <a:gd name="T72" fmla="*/ 960 w 2087"/>
                  <a:gd name="T73" fmla="*/ 280 h 894"/>
                  <a:gd name="T74" fmla="*/ 877 w 2087"/>
                  <a:gd name="T75" fmla="*/ 294 h 894"/>
                  <a:gd name="T76" fmla="*/ 793 w 2087"/>
                  <a:gd name="T77" fmla="*/ 314 h 894"/>
                  <a:gd name="T78" fmla="*/ 710 w 2087"/>
                  <a:gd name="T79" fmla="*/ 322 h 894"/>
                  <a:gd name="T80" fmla="*/ 626 w 2087"/>
                  <a:gd name="T81" fmla="*/ 318 h 894"/>
                  <a:gd name="T82" fmla="*/ 543 w 2087"/>
                  <a:gd name="T83" fmla="*/ 314 h 894"/>
                  <a:gd name="T84" fmla="*/ 459 w 2087"/>
                  <a:gd name="T85" fmla="*/ 309 h 894"/>
                  <a:gd name="T86" fmla="*/ 376 w 2087"/>
                  <a:gd name="T87" fmla="*/ 301 h 894"/>
                  <a:gd name="T88" fmla="*/ 292 w 2087"/>
                  <a:gd name="T89" fmla="*/ 284 h 894"/>
                  <a:gd name="T90" fmla="*/ 209 w 2087"/>
                  <a:gd name="T91" fmla="*/ 251 h 894"/>
                  <a:gd name="T92" fmla="*/ 125 w 2087"/>
                  <a:gd name="T93" fmla="*/ 197 h 894"/>
                  <a:gd name="T94" fmla="*/ 42 w 2087"/>
                  <a:gd name="T95" fmla="*/ 123 h 894"/>
                  <a:gd name="T96" fmla="*/ 21 w 2087"/>
                  <a:gd name="T97" fmla="*/ 877 h 894"/>
                  <a:gd name="T98" fmla="*/ 105 w 2087"/>
                  <a:gd name="T99" fmla="*/ 812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7" h="894">
                    <a:moveTo>
                      <a:pt x="167" y="759"/>
                    </a:moveTo>
                    <a:lnTo>
                      <a:pt x="188" y="741"/>
                    </a:lnTo>
                    <a:lnTo>
                      <a:pt x="209" y="722"/>
                    </a:lnTo>
                    <a:lnTo>
                      <a:pt x="230" y="702"/>
                    </a:lnTo>
                    <a:lnTo>
                      <a:pt x="251" y="682"/>
                    </a:lnTo>
                    <a:lnTo>
                      <a:pt x="271" y="662"/>
                    </a:lnTo>
                    <a:lnTo>
                      <a:pt x="292" y="642"/>
                    </a:lnTo>
                    <a:lnTo>
                      <a:pt x="313" y="622"/>
                    </a:lnTo>
                    <a:lnTo>
                      <a:pt x="334" y="601"/>
                    </a:lnTo>
                    <a:lnTo>
                      <a:pt x="355" y="581"/>
                    </a:lnTo>
                    <a:lnTo>
                      <a:pt x="376" y="561"/>
                    </a:lnTo>
                    <a:lnTo>
                      <a:pt x="397" y="541"/>
                    </a:lnTo>
                    <a:lnTo>
                      <a:pt x="417" y="522"/>
                    </a:lnTo>
                    <a:lnTo>
                      <a:pt x="439" y="503"/>
                    </a:lnTo>
                    <a:lnTo>
                      <a:pt x="459" y="486"/>
                    </a:lnTo>
                    <a:lnTo>
                      <a:pt x="480" y="468"/>
                    </a:lnTo>
                    <a:lnTo>
                      <a:pt x="501" y="452"/>
                    </a:lnTo>
                    <a:lnTo>
                      <a:pt x="522" y="437"/>
                    </a:lnTo>
                    <a:lnTo>
                      <a:pt x="543" y="422"/>
                    </a:lnTo>
                    <a:lnTo>
                      <a:pt x="564" y="409"/>
                    </a:lnTo>
                    <a:lnTo>
                      <a:pt x="585" y="396"/>
                    </a:lnTo>
                    <a:lnTo>
                      <a:pt x="605" y="385"/>
                    </a:lnTo>
                    <a:lnTo>
                      <a:pt x="626" y="374"/>
                    </a:lnTo>
                    <a:lnTo>
                      <a:pt x="647" y="364"/>
                    </a:lnTo>
                    <a:lnTo>
                      <a:pt x="668" y="355"/>
                    </a:lnTo>
                    <a:lnTo>
                      <a:pt x="689" y="347"/>
                    </a:lnTo>
                    <a:lnTo>
                      <a:pt x="710" y="339"/>
                    </a:lnTo>
                    <a:lnTo>
                      <a:pt x="731" y="332"/>
                    </a:lnTo>
                    <a:lnTo>
                      <a:pt x="751" y="325"/>
                    </a:lnTo>
                    <a:lnTo>
                      <a:pt x="772" y="323"/>
                    </a:lnTo>
                    <a:lnTo>
                      <a:pt x="793" y="322"/>
                    </a:lnTo>
                    <a:lnTo>
                      <a:pt x="814" y="322"/>
                    </a:lnTo>
                    <a:lnTo>
                      <a:pt x="835" y="320"/>
                    </a:lnTo>
                    <a:lnTo>
                      <a:pt x="856" y="319"/>
                    </a:lnTo>
                    <a:lnTo>
                      <a:pt x="877" y="317"/>
                    </a:lnTo>
                    <a:lnTo>
                      <a:pt x="897" y="315"/>
                    </a:lnTo>
                    <a:lnTo>
                      <a:pt x="918" y="313"/>
                    </a:lnTo>
                    <a:lnTo>
                      <a:pt x="939" y="310"/>
                    </a:lnTo>
                    <a:lnTo>
                      <a:pt x="960" y="308"/>
                    </a:lnTo>
                    <a:lnTo>
                      <a:pt x="981" y="305"/>
                    </a:lnTo>
                    <a:lnTo>
                      <a:pt x="1002" y="302"/>
                    </a:lnTo>
                    <a:lnTo>
                      <a:pt x="1023" y="300"/>
                    </a:lnTo>
                    <a:lnTo>
                      <a:pt x="1043" y="298"/>
                    </a:lnTo>
                    <a:lnTo>
                      <a:pt x="1065" y="296"/>
                    </a:lnTo>
                    <a:lnTo>
                      <a:pt x="1085" y="295"/>
                    </a:lnTo>
                    <a:lnTo>
                      <a:pt x="1106" y="295"/>
                    </a:lnTo>
                    <a:lnTo>
                      <a:pt x="1127" y="296"/>
                    </a:lnTo>
                    <a:lnTo>
                      <a:pt x="1148" y="297"/>
                    </a:lnTo>
                    <a:lnTo>
                      <a:pt x="1169" y="300"/>
                    </a:lnTo>
                    <a:lnTo>
                      <a:pt x="1190" y="304"/>
                    </a:lnTo>
                    <a:lnTo>
                      <a:pt x="1211" y="308"/>
                    </a:lnTo>
                    <a:lnTo>
                      <a:pt x="1231" y="316"/>
                    </a:lnTo>
                    <a:lnTo>
                      <a:pt x="1252" y="327"/>
                    </a:lnTo>
                    <a:lnTo>
                      <a:pt x="1273" y="339"/>
                    </a:lnTo>
                    <a:lnTo>
                      <a:pt x="1294" y="351"/>
                    </a:lnTo>
                    <a:lnTo>
                      <a:pt x="1315" y="365"/>
                    </a:lnTo>
                    <a:lnTo>
                      <a:pt x="1336" y="380"/>
                    </a:lnTo>
                    <a:lnTo>
                      <a:pt x="1357" y="395"/>
                    </a:lnTo>
                    <a:lnTo>
                      <a:pt x="1378" y="411"/>
                    </a:lnTo>
                    <a:lnTo>
                      <a:pt x="1398" y="427"/>
                    </a:lnTo>
                    <a:lnTo>
                      <a:pt x="1419" y="443"/>
                    </a:lnTo>
                    <a:lnTo>
                      <a:pt x="1440" y="458"/>
                    </a:lnTo>
                    <a:lnTo>
                      <a:pt x="1461" y="473"/>
                    </a:lnTo>
                    <a:lnTo>
                      <a:pt x="1482" y="486"/>
                    </a:lnTo>
                    <a:lnTo>
                      <a:pt x="1503" y="499"/>
                    </a:lnTo>
                    <a:lnTo>
                      <a:pt x="1524" y="509"/>
                    </a:lnTo>
                    <a:lnTo>
                      <a:pt x="1544" y="518"/>
                    </a:lnTo>
                    <a:lnTo>
                      <a:pt x="1565" y="524"/>
                    </a:lnTo>
                    <a:lnTo>
                      <a:pt x="1586" y="529"/>
                    </a:lnTo>
                    <a:lnTo>
                      <a:pt x="1607" y="530"/>
                    </a:lnTo>
                    <a:lnTo>
                      <a:pt x="1628" y="528"/>
                    </a:lnTo>
                    <a:lnTo>
                      <a:pt x="1649" y="523"/>
                    </a:lnTo>
                    <a:lnTo>
                      <a:pt x="1670" y="516"/>
                    </a:lnTo>
                    <a:lnTo>
                      <a:pt x="1690" y="505"/>
                    </a:lnTo>
                    <a:lnTo>
                      <a:pt x="1712" y="490"/>
                    </a:lnTo>
                    <a:lnTo>
                      <a:pt x="1732" y="480"/>
                    </a:lnTo>
                    <a:lnTo>
                      <a:pt x="1753" y="466"/>
                    </a:lnTo>
                    <a:lnTo>
                      <a:pt x="1774" y="451"/>
                    </a:lnTo>
                    <a:lnTo>
                      <a:pt x="1795" y="434"/>
                    </a:lnTo>
                    <a:lnTo>
                      <a:pt x="1816" y="416"/>
                    </a:lnTo>
                    <a:lnTo>
                      <a:pt x="1837" y="396"/>
                    </a:lnTo>
                    <a:lnTo>
                      <a:pt x="1858" y="375"/>
                    </a:lnTo>
                    <a:lnTo>
                      <a:pt x="1878" y="354"/>
                    </a:lnTo>
                    <a:lnTo>
                      <a:pt x="1899" y="334"/>
                    </a:lnTo>
                    <a:lnTo>
                      <a:pt x="1920" y="314"/>
                    </a:lnTo>
                    <a:lnTo>
                      <a:pt x="1941" y="296"/>
                    </a:lnTo>
                    <a:lnTo>
                      <a:pt x="1962" y="280"/>
                    </a:lnTo>
                    <a:lnTo>
                      <a:pt x="1983" y="266"/>
                    </a:lnTo>
                    <a:lnTo>
                      <a:pt x="2004" y="256"/>
                    </a:lnTo>
                    <a:lnTo>
                      <a:pt x="2024" y="249"/>
                    </a:lnTo>
                    <a:lnTo>
                      <a:pt x="2045" y="247"/>
                    </a:lnTo>
                    <a:lnTo>
                      <a:pt x="2066" y="250"/>
                    </a:lnTo>
                    <a:lnTo>
                      <a:pt x="2087" y="258"/>
                    </a:lnTo>
                    <a:lnTo>
                      <a:pt x="2087" y="0"/>
                    </a:lnTo>
                    <a:lnTo>
                      <a:pt x="2066" y="14"/>
                    </a:lnTo>
                    <a:lnTo>
                      <a:pt x="2045" y="33"/>
                    </a:lnTo>
                    <a:lnTo>
                      <a:pt x="2024" y="56"/>
                    </a:lnTo>
                    <a:lnTo>
                      <a:pt x="2004" y="81"/>
                    </a:lnTo>
                    <a:lnTo>
                      <a:pt x="1983" y="110"/>
                    </a:lnTo>
                    <a:lnTo>
                      <a:pt x="1962" y="141"/>
                    </a:lnTo>
                    <a:lnTo>
                      <a:pt x="1941" y="174"/>
                    </a:lnTo>
                    <a:lnTo>
                      <a:pt x="1920" y="208"/>
                    </a:lnTo>
                    <a:lnTo>
                      <a:pt x="1899" y="242"/>
                    </a:lnTo>
                    <a:lnTo>
                      <a:pt x="1878" y="276"/>
                    </a:lnTo>
                    <a:lnTo>
                      <a:pt x="1858" y="310"/>
                    </a:lnTo>
                    <a:lnTo>
                      <a:pt x="1837" y="342"/>
                    </a:lnTo>
                    <a:lnTo>
                      <a:pt x="1816" y="373"/>
                    </a:lnTo>
                    <a:lnTo>
                      <a:pt x="1795" y="402"/>
                    </a:lnTo>
                    <a:lnTo>
                      <a:pt x="1774" y="428"/>
                    </a:lnTo>
                    <a:lnTo>
                      <a:pt x="1753" y="452"/>
                    </a:lnTo>
                    <a:lnTo>
                      <a:pt x="1732" y="473"/>
                    </a:lnTo>
                    <a:lnTo>
                      <a:pt x="1712" y="490"/>
                    </a:lnTo>
                    <a:lnTo>
                      <a:pt x="1690" y="499"/>
                    </a:lnTo>
                    <a:lnTo>
                      <a:pt x="1670" y="505"/>
                    </a:lnTo>
                    <a:lnTo>
                      <a:pt x="1649" y="508"/>
                    </a:lnTo>
                    <a:lnTo>
                      <a:pt x="1628" y="509"/>
                    </a:lnTo>
                    <a:lnTo>
                      <a:pt x="1607" y="507"/>
                    </a:lnTo>
                    <a:lnTo>
                      <a:pt x="1586" y="503"/>
                    </a:lnTo>
                    <a:lnTo>
                      <a:pt x="1565" y="497"/>
                    </a:lnTo>
                    <a:lnTo>
                      <a:pt x="1544" y="490"/>
                    </a:lnTo>
                    <a:lnTo>
                      <a:pt x="1524" y="480"/>
                    </a:lnTo>
                    <a:lnTo>
                      <a:pt x="1503" y="469"/>
                    </a:lnTo>
                    <a:lnTo>
                      <a:pt x="1482" y="457"/>
                    </a:lnTo>
                    <a:lnTo>
                      <a:pt x="1461" y="444"/>
                    </a:lnTo>
                    <a:lnTo>
                      <a:pt x="1440" y="431"/>
                    </a:lnTo>
                    <a:lnTo>
                      <a:pt x="1419" y="417"/>
                    </a:lnTo>
                    <a:lnTo>
                      <a:pt x="1398" y="403"/>
                    </a:lnTo>
                    <a:lnTo>
                      <a:pt x="1378" y="389"/>
                    </a:lnTo>
                    <a:lnTo>
                      <a:pt x="1357" y="376"/>
                    </a:lnTo>
                    <a:lnTo>
                      <a:pt x="1336" y="363"/>
                    </a:lnTo>
                    <a:lnTo>
                      <a:pt x="1315" y="351"/>
                    </a:lnTo>
                    <a:lnTo>
                      <a:pt x="1294" y="341"/>
                    </a:lnTo>
                    <a:lnTo>
                      <a:pt x="1273" y="331"/>
                    </a:lnTo>
                    <a:lnTo>
                      <a:pt x="1252" y="322"/>
                    </a:lnTo>
                    <a:lnTo>
                      <a:pt x="1231" y="315"/>
                    </a:lnTo>
                    <a:lnTo>
                      <a:pt x="1211" y="306"/>
                    </a:lnTo>
                    <a:lnTo>
                      <a:pt x="1190" y="298"/>
                    </a:lnTo>
                    <a:lnTo>
                      <a:pt x="1169" y="291"/>
                    </a:lnTo>
                    <a:lnTo>
                      <a:pt x="1148" y="286"/>
                    </a:lnTo>
                    <a:lnTo>
                      <a:pt x="1127" y="281"/>
                    </a:lnTo>
                    <a:lnTo>
                      <a:pt x="1106" y="278"/>
                    </a:lnTo>
                    <a:lnTo>
                      <a:pt x="1085" y="276"/>
                    </a:lnTo>
                    <a:lnTo>
                      <a:pt x="1065" y="274"/>
                    </a:lnTo>
                    <a:lnTo>
                      <a:pt x="1043" y="274"/>
                    </a:lnTo>
                    <a:lnTo>
                      <a:pt x="1023" y="275"/>
                    </a:lnTo>
                    <a:lnTo>
                      <a:pt x="1002" y="276"/>
                    </a:lnTo>
                    <a:lnTo>
                      <a:pt x="981" y="278"/>
                    </a:lnTo>
                    <a:lnTo>
                      <a:pt x="960" y="280"/>
                    </a:lnTo>
                    <a:lnTo>
                      <a:pt x="939" y="283"/>
                    </a:lnTo>
                    <a:lnTo>
                      <a:pt x="918" y="287"/>
                    </a:lnTo>
                    <a:lnTo>
                      <a:pt x="897" y="290"/>
                    </a:lnTo>
                    <a:lnTo>
                      <a:pt x="877" y="294"/>
                    </a:lnTo>
                    <a:lnTo>
                      <a:pt x="856" y="299"/>
                    </a:lnTo>
                    <a:lnTo>
                      <a:pt x="835" y="303"/>
                    </a:lnTo>
                    <a:lnTo>
                      <a:pt x="814" y="308"/>
                    </a:lnTo>
                    <a:lnTo>
                      <a:pt x="793" y="314"/>
                    </a:lnTo>
                    <a:lnTo>
                      <a:pt x="772" y="319"/>
                    </a:lnTo>
                    <a:lnTo>
                      <a:pt x="751" y="323"/>
                    </a:lnTo>
                    <a:lnTo>
                      <a:pt x="731" y="323"/>
                    </a:lnTo>
                    <a:lnTo>
                      <a:pt x="710" y="322"/>
                    </a:lnTo>
                    <a:lnTo>
                      <a:pt x="689" y="321"/>
                    </a:lnTo>
                    <a:lnTo>
                      <a:pt x="668" y="320"/>
                    </a:lnTo>
                    <a:lnTo>
                      <a:pt x="647" y="320"/>
                    </a:lnTo>
                    <a:lnTo>
                      <a:pt x="626" y="318"/>
                    </a:lnTo>
                    <a:lnTo>
                      <a:pt x="605" y="317"/>
                    </a:lnTo>
                    <a:lnTo>
                      <a:pt x="585" y="316"/>
                    </a:lnTo>
                    <a:lnTo>
                      <a:pt x="564" y="315"/>
                    </a:lnTo>
                    <a:lnTo>
                      <a:pt x="543" y="314"/>
                    </a:lnTo>
                    <a:lnTo>
                      <a:pt x="522" y="313"/>
                    </a:lnTo>
                    <a:lnTo>
                      <a:pt x="501" y="312"/>
                    </a:lnTo>
                    <a:lnTo>
                      <a:pt x="480" y="311"/>
                    </a:lnTo>
                    <a:lnTo>
                      <a:pt x="459" y="309"/>
                    </a:lnTo>
                    <a:lnTo>
                      <a:pt x="439" y="308"/>
                    </a:lnTo>
                    <a:lnTo>
                      <a:pt x="417" y="306"/>
                    </a:lnTo>
                    <a:lnTo>
                      <a:pt x="397" y="304"/>
                    </a:lnTo>
                    <a:lnTo>
                      <a:pt x="376" y="301"/>
                    </a:lnTo>
                    <a:lnTo>
                      <a:pt x="355" y="298"/>
                    </a:lnTo>
                    <a:lnTo>
                      <a:pt x="334" y="294"/>
                    </a:lnTo>
                    <a:lnTo>
                      <a:pt x="313" y="290"/>
                    </a:lnTo>
                    <a:lnTo>
                      <a:pt x="292" y="284"/>
                    </a:lnTo>
                    <a:lnTo>
                      <a:pt x="271" y="277"/>
                    </a:lnTo>
                    <a:lnTo>
                      <a:pt x="251" y="270"/>
                    </a:lnTo>
                    <a:lnTo>
                      <a:pt x="230" y="261"/>
                    </a:lnTo>
                    <a:lnTo>
                      <a:pt x="209" y="251"/>
                    </a:lnTo>
                    <a:lnTo>
                      <a:pt x="188" y="239"/>
                    </a:lnTo>
                    <a:lnTo>
                      <a:pt x="167" y="226"/>
                    </a:lnTo>
                    <a:lnTo>
                      <a:pt x="146" y="212"/>
                    </a:lnTo>
                    <a:lnTo>
                      <a:pt x="125" y="197"/>
                    </a:lnTo>
                    <a:lnTo>
                      <a:pt x="105" y="180"/>
                    </a:lnTo>
                    <a:lnTo>
                      <a:pt x="84" y="162"/>
                    </a:lnTo>
                    <a:lnTo>
                      <a:pt x="63" y="143"/>
                    </a:lnTo>
                    <a:lnTo>
                      <a:pt x="42" y="123"/>
                    </a:lnTo>
                    <a:lnTo>
                      <a:pt x="21" y="102"/>
                    </a:lnTo>
                    <a:lnTo>
                      <a:pt x="0" y="81"/>
                    </a:lnTo>
                    <a:lnTo>
                      <a:pt x="0" y="894"/>
                    </a:lnTo>
                    <a:lnTo>
                      <a:pt x="21" y="877"/>
                    </a:lnTo>
                    <a:lnTo>
                      <a:pt x="42" y="861"/>
                    </a:lnTo>
                    <a:lnTo>
                      <a:pt x="63" y="845"/>
                    </a:lnTo>
                    <a:lnTo>
                      <a:pt x="84" y="828"/>
                    </a:lnTo>
                    <a:lnTo>
                      <a:pt x="105" y="812"/>
                    </a:lnTo>
                    <a:lnTo>
                      <a:pt x="125" y="794"/>
                    </a:lnTo>
                    <a:lnTo>
                      <a:pt x="146" y="777"/>
                    </a:lnTo>
                    <a:lnTo>
                      <a:pt x="167" y="759"/>
                    </a:lnTo>
                    <a:close/>
                  </a:path>
                </a:pathLst>
              </a:custGeom>
              <a:solidFill>
                <a:srgbClr val="3DB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91CBFD8-157E-6BC8-2DBD-240A3DA23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" y="1584"/>
                <a:ext cx="2087" cy="389"/>
              </a:xfrm>
              <a:custGeom>
                <a:avLst/>
                <a:gdLst>
                  <a:gd name="T0" fmla="*/ 21 w 2087"/>
                  <a:gd name="T1" fmla="*/ 361 h 389"/>
                  <a:gd name="T2" fmla="*/ 63 w 2087"/>
                  <a:gd name="T3" fmla="*/ 365 h 389"/>
                  <a:gd name="T4" fmla="*/ 105 w 2087"/>
                  <a:gd name="T5" fmla="*/ 367 h 389"/>
                  <a:gd name="T6" fmla="*/ 146 w 2087"/>
                  <a:gd name="T7" fmla="*/ 366 h 389"/>
                  <a:gd name="T8" fmla="*/ 188 w 2087"/>
                  <a:gd name="T9" fmla="*/ 361 h 389"/>
                  <a:gd name="T10" fmla="*/ 230 w 2087"/>
                  <a:gd name="T11" fmla="*/ 352 h 389"/>
                  <a:gd name="T12" fmla="*/ 271 w 2087"/>
                  <a:gd name="T13" fmla="*/ 341 h 389"/>
                  <a:gd name="T14" fmla="*/ 313 w 2087"/>
                  <a:gd name="T15" fmla="*/ 327 h 389"/>
                  <a:gd name="T16" fmla="*/ 355 w 2087"/>
                  <a:gd name="T17" fmla="*/ 310 h 389"/>
                  <a:gd name="T18" fmla="*/ 397 w 2087"/>
                  <a:gd name="T19" fmla="*/ 293 h 389"/>
                  <a:gd name="T20" fmla="*/ 439 w 2087"/>
                  <a:gd name="T21" fmla="*/ 277 h 389"/>
                  <a:gd name="T22" fmla="*/ 480 w 2087"/>
                  <a:gd name="T23" fmla="*/ 260 h 389"/>
                  <a:gd name="T24" fmla="*/ 522 w 2087"/>
                  <a:gd name="T25" fmla="*/ 246 h 389"/>
                  <a:gd name="T26" fmla="*/ 564 w 2087"/>
                  <a:gd name="T27" fmla="*/ 233 h 389"/>
                  <a:gd name="T28" fmla="*/ 605 w 2087"/>
                  <a:gd name="T29" fmla="*/ 222 h 389"/>
                  <a:gd name="T30" fmla="*/ 647 w 2087"/>
                  <a:gd name="T31" fmla="*/ 213 h 389"/>
                  <a:gd name="T32" fmla="*/ 689 w 2087"/>
                  <a:gd name="T33" fmla="*/ 205 h 389"/>
                  <a:gd name="T34" fmla="*/ 731 w 2087"/>
                  <a:gd name="T35" fmla="*/ 198 h 389"/>
                  <a:gd name="T36" fmla="*/ 772 w 2087"/>
                  <a:gd name="T37" fmla="*/ 192 h 389"/>
                  <a:gd name="T38" fmla="*/ 814 w 2087"/>
                  <a:gd name="T39" fmla="*/ 186 h 389"/>
                  <a:gd name="T40" fmla="*/ 856 w 2087"/>
                  <a:gd name="T41" fmla="*/ 180 h 389"/>
                  <a:gd name="T42" fmla="*/ 897 w 2087"/>
                  <a:gd name="T43" fmla="*/ 174 h 389"/>
                  <a:gd name="T44" fmla="*/ 939 w 2087"/>
                  <a:gd name="T45" fmla="*/ 168 h 389"/>
                  <a:gd name="T46" fmla="*/ 981 w 2087"/>
                  <a:gd name="T47" fmla="*/ 162 h 389"/>
                  <a:gd name="T48" fmla="*/ 1023 w 2087"/>
                  <a:gd name="T49" fmla="*/ 158 h 389"/>
                  <a:gd name="T50" fmla="*/ 1065 w 2087"/>
                  <a:gd name="T51" fmla="*/ 156 h 389"/>
                  <a:gd name="T52" fmla="*/ 1106 w 2087"/>
                  <a:gd name="T53" fmla="*/ 158 h 389"/>
                  <a:gd name="T54" fmla="*/ 1148 w 2087"/>
                  <a:gd name="T55" fmla="*/ 162 h 389"/>
                  <a:gd name="T56" fmla="*/ 1190 w 2087"/>
                  <a:gd name="T57" fmla="*/ 172 h 389"/>
                  <a:gd name="T58" fmla="*/ 1231 w 2087"/>
                  <a:gd name="T59" fmla="*/ 186 h 389"/>
                  <a:gd name="T60" fmla="*/ 1273 w 2087"/>
                  <a:gd name="T61" fmla="*/ 206 h 389"/>
                  <a:gd name="T62" fmla="*/ 1315 w 2087"/>
                  <a:gd name="T63" fmla="*/ 229 h 389"/>
                  <a:gd name="T64" fmla="*/ 1357 w 2087"/>
                  <a:gd name="T65" fmla="*/ 256 h 389"/>
                  <a:gd name="T66" fmla="*/ 1398 w 2087"/>
                  <a:gd name="T67" fmla="*/ 286 h 389"/>
                  <a:gd name="T68" fmla="*/ 1440 w 2087"/>
                  <a:gd name="T69" fmla="*/ 315 h 389"/>
                  <a:gd name="T70" fmla="*/ 1482 w 2087"/>
                  <a:gd name="T71" fmla="*/ 342 h 389"/>
                  <a:gd name="T72" fmla="*/ 1524 w 2087"/>
                  <a:gd name="T73" fmla="*/ 366 h 389"/>
                  <a:gd name="T74" fmla="*/ 1565 w 2087"/>
                  <a:gd name="T75" fmla="*/ 382 h 389"/>
                  <a:gd name="T76" fmla="*/ 1607 w 2087"/>
                  <a:gd name="T77" fmla="*/ 389 h 389"/>
                  <a:gd name="T78" fmla="*/ 1649 w 2087"/>
                  <a:gd name="T79" fmla="*/ 387 h 389"/>
                  <a:gd name="T80" fmla="*/ 1690 w 2087"/>
                  <a:gd name="T81" fmla="*/ 373 h 389"/>
                  <a:gd name="T82" fmla="*/ 1732 w 2087"/>
                  <a:gd name="T83" fmla="*/ 347 h 389"/>
                  <a:gd name="T84" fmla="*/ 1774 w 2087"/>
                  <a:gd name="T85" fmla="*/ 311 h 389"/>
                  <a:gd name="T86" fmla="*/ 1816 w 2087"/>
                  <a:gd name="T87" fmla="*/ 265 h 389"/>
                  <a:gd name="T88" fmla="*/ 1858 w 2087"/>
                  <a:gd name="T89" fmla="*/ 213 h 389"/>
                  <a:gd name="T90" fmla="*/ 1899 w 2087"/>
                  <a:gd name="T91" fmla="*/ 159 h 389"/>
                  <a:gd name="T92" fmla="*/ 1941 w 2087"/>
                  <a:gd name="T93" fmla="*/ 106 h 389"/>
                  <a:gd name="T94" fmla="*/ 1983 w 2087"/>
                  <a:gd name="T95" fmla="*/ 59 h 389"/>
                  <a:gd name="T96" fmla="*/ 2024 w 2087"/>
                  <a:gd name="T97" fmla="*/ 23 h 389"/>
                  <a:gd name="T98" fmla="*/ 2066 w 2087"/>
                  <a:gd name="T99" fmla="*/ 3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7" h="389">
                    <a:moveTo>
                      <a:pt x="0" y="358"/>
                    </a:moveTo>
                    <a:lnTo>
                      <a:pt x="21" y="361"/>
                    </a:lnTo>
                    <a:lnTo>
                      <a:pt x="42" y="363"/>
                    </a:lnTo>
                    <a:lnTo>
                      <a:pt x="63" y="365"/>
                    </a:lnTo>
                    <a:lnTo>
                      <a:pt x="84" y="366"/>
                    </a:lnTo>
                    <a:lnTo>
                      <a:pt x="105" y="367"/>
                    </a:lnTo>
                    <a:lnTo>
                      <a:pt x="125" y="367"/>
                    </a:lnTo>
                    <a:lnTo>
                      <a:pt x="146" y="366"/>
                    </a:lnTo>
                    <a:lnTo>
                      <a:pt x="167" y="364"/>
                    </a:lnTo>
                    <a:lnTo>
                      <a:pt x="188" y="361"/>
                    </a:lnTo>
                    <a:lnTo>
                      <a:pt x="209" y="357"/>
                    </a:lnTo>
                    <a:lnTo>
                      <a:pt x="230" y="352"/>
                    </a:lnTo>
                    <a:lnTo>
                      <a:pt x="251" y="347"/>
                    </a:lnTo>
                    <a:lnTo>
                      <a:pt x="271" y="341"/>
                    </a:lnTo>
                    <a:lnTo>
                      <a:pt x="292" y="334"/>
                    </a:lnTo>
                    <a:lnTo>
                      <a:pt x="313" y="327"/>
                    </a:lnTo>
                    <a:lnTo>
                      <a:pt x="334" y="319"/>
                    </a:lnTo>
                    <a:lnTo>
                      <a:pt x="355" y="310"/>
                    </a:lnTo>
                    <a:lnTo>
                      <a:pt x="376" y="302"/>
                    </a:lnTo>
                    <a:lnTo>
                      <a:pt x="397" y="293"/>
                    </a:lnTo>
                    <a:lnTo>
                      <a:pt x="417" y="285"/>
                    </a:lnTo>
                    <a:lnTo>
                      <a:pt x="439" y="277"/>
                    </a:lnTo>
                    <a:lnTo>
                      <a:pt x="459" y="268"/>
                    </a:lnTo>
                    <a:lnTo>
                      <a:pt x="480" y="260"/>
                    </a:lnTo>
                    <a:lnTo>
                      <a:pt x="501" y="253"/>
                    </a:lnTo>
                    <a:lnTo>
                      <a:pt x="522" y="246"/>
                    </a:lnTo>
                    <a:lnTo>
                      <a:pt x="543" y="239"/>
                    </a:lnTo>
                    <a:lnTo>
                      <a:pt x="564" y="233"/>
                    </a:lnTo>
                    <a:lnTo>
                      <a:pt x="585" y="227"/>
                    </a:lnTo>
                    <a:lnTo>
                      <a:pt x="605" y="222"/>
                    </a:lnTo>
                    <a:lnTo>
                      <a:pt x="626" y="217"/>
                    </a:lnTo>
                    <a:lnTo>
                      <a:pt x="647" y="213"/>
                    </a:lnTo>
                    <a:lnTo>
                      <a:pt x="668" y="209"/>
                    </a:lnTo>
                    <a:lnTo>
                      <a:pt x="689" y="205"/>
                    </a:lnTo>
                    <a:lnTo>
                      <a:pt x="710" y="201"/>
                    </a:lnTo>
                    <a:lnTo>
                      <a:pt x="731" y="198"/>
                    </a:lnTo>
                    <a:lnTo>
                      <a:pt x="751" y="195"/>
                    </a:lnTo>
                    <a:lnTo>
                      <a:pt x="772" y="192"/>
                    </a:lnTo>
                    <a:lnTo>
                      <a:pt x="793" y="189"/>
                    </a:lnTo>
                    <a:lnTo>
                      <a:pt x="814" y="186"/>
                    </a:lnTo>
                    <a:lnTo>
                      <a:pt x="835" y="183"/>
                    </a:lnTo>
                    <a:lnTo>
                      <a:pt x="856" y="180"/>
                    </a:lnTo>
                    <a:lnTo>
                      <a:pt x="877" y="177"/>
                    </a:lnTo>
                    <a:lnTo>
                      <a:pt x="897" y="174"/>
                    </a:lnTo>
                    <a:lnTo>
                      <a:pt x="918" y="171"/>
                    </a:lnTo>
                    <a:lnTo>
                      <a:pt x="939" y="168"/>
                    </a:lnTo>
                    <a:lnTo>
                      <a:pt x="960" y="165"/>
                    </a:lnTo>
                    <a:lnTo>
                      <a:pt x="981" y="162"/>
                    </a:lnTo>
                    <a:lnTo>
                      <a:pt x="1002" y="160"/>
                    </a:lnTo>
                    <a:lnTo>
                      <a:pt x="1023" y="158"/>
                    </a:lnTo>
                    <a:lnTo>
                      <a:pt x="1043" y="157"/>
                    </a:lnTo>
                    <a:lnTo>
                      <a:pt x="1065" y="156"/>
                    </a:lnTo>
                    <a:lnTo>
                      <a:pt x="1085" y="156"/>
                    </a:lnTo>
                    <a:lnTo>
                      <a:pt x="1106" y="158"/>
                    </a:lnTo>
                    <a:lnTo>
                      <a:pt x="1127" y="159"/>
                    </a:lnTo>
                    <a:lnTo>
                      <a:pt x="1148" y="162"/>
                    </a:lnTo>
                    <a:lnTo>
                      <a:pt x="1169" y="167"/>
                    </a:lnTo>
                    <a:lnTo>
                      <a:pt x="1190" y="172"/>
                    </a:lnTo>
                    <a:lnTo>
                      <a:pt x="1211" y="179"/>
                    </a:lnTo>
                    <a:lnTo>
                      <a:pt x="1231" y="186"/>
                    </a:lnTo>
                    <a:lnTo>
                      <a:pt x="1252" y="195"/>
                    </a:lnTo>
                    <a:lnTo>
                      <a:pt x="1273" y="206"/>
                    </a:lnTo>
                    <a:lnTo>
                      <a:pt x="1294" y="217"/>
                    </a:lnTo>
                    <a:lnTo>
                      <a:pt x="1315" y="229"/>
                    </a:lnTo>
                    <a:lnTo>
                      <a:pt x="1336" y="243"/>
                    </a:lnTo>
                    <a:lnTo>
                      <a:pt x="1357" y="256"/>
                    </a:lnTo>
                    <a:lnTo>
                      <a:pt x="1378" y="271"/>
                    </a:lnTo>
                    <a:lnTo>
                      <a:pt x="1398" y="286"/>
                    </a:lnTo>
                    <a:lnTo>
                      <a:pt x="1419" y="301"/>
                    </a:lnTo>
                    <a:lnTo>
                      <a:pt x="1440" y="315"/>
                    </a:lnTo>
                    <a:lnTo>
                      <a:pt x="1461" y="329"/>
                    </a:lnTo>
                    <a:lnTo>
                      <a:pt x="1482" y="342"/>
                    </a:lnTo>
                    <a:lnTo>
                      <a:pt x="1503" y="355"/>
                    </a:lnTo>
                    <a:lnTo>
                      <a:pt x="1524" y="366"/>
                    </a:lnTo>
                    <a:lnTo>
                      <a:pt x="1544" y="375"/>
                    </a:lnTo>
                    <a:lnTo>
                      <a:pt x="1565" y="382"/>
                    </a:lnTo>
                    <a:lnTo>
                      <a:pt x="1586" y="387"/>
                    </a:lnTo>
                    <a:lnTo>
                      <a:pt x="1607" y="389"/>
                    </a:lnTo>
                    <a:lnTo>
                      <a:pt x="1628" y="389"/>
                    </a:lnTo>
                    <a:lnTo>
                      <a:pt x="1649" y="387"/>
                    </a:lnTo>
                    <a:lnTo>
                      <a:pt x="1670" y="381"/>
                    </a:lnTo>
                    <a:lnTo>
                      <a:pt x="1690" y="373"/>
                    </a:lnTo>
                    <a:lnTo>
                      <a:pt x="1712" y="361"/>
                    </a:lnTo>
                    <a:lnTo>
                      <a:pt x="1732" y="347"/>
                    </a:lnTo>
                    <a:lnTo>
                      <a:pt x="1753" y="330"/>
                    </a:lnTo>
                    <a:lnTo>
                      <a:pt x="1774" y="311"/>
                    </a:lnTo>
                    <a:lnTo>
                      <a:pt x="1795" y="289"/>
                    </a:lnTo>
                    <a:lnTo>
                      <a:pt x="1816" y="265"/>
                    </a:lnTo>
                    <a:lnTo>
                      <a:pt x="1837" y="240"/>
                    </a:lnTo>
                    <a:lnTo>
                      <a:pt x="1858" y="213"/>
                    </a:lnTo>
                    <a:lnTo>
                      <a:pt x="1878" y="186"/>
                    </a:lnTo>
                    <a:lnTo>
                      <a:pt x="1899" y="159"/>
                    </a:lnTo>
                    <a:lnTo>
                      <a:pt x="1920" y="132"/>
                    </a:lnTo>
                    <a:lnTo>
                      <a:pt x="1941" y="106"/>
                    </a:lnTo>
                    <a:lnTo>
                      <a:pt x="1962" y="82"/>
                    </a:lnTo>
                    <a:lnTo>
                      <a:pt x="1983" y="59"/>
                    </a:lnTo>
                    <a:lnTo>
                      <a:pt x="2004" y="40"/>
                    </a:lnTo>
                    <a:lnTo>
                      <a:pt x="2024" y="23"/>
                    </a:lnTo>
                    <a:lnTo>
                      <a:pt x="2045" y="11"/>
                    </a:lnTo>
                    <a:lnTo>
                      <a:pt x="2066" y="3"/>
                    </a:lnTo>
                    <a:lnTo>
                      <a:pt x="2087" y="0"/>
                    </a:lnTo>
                  </a:path>
                </a:pathLst>
              </a:custGeom>
              <a:noFill/>
              <a:ln w="2063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FEE23DDA-5693-B11F-700C-6406E93E1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1733"/>
                <a:ext cx="67" cy="68"/>
              </a:xfrm>
              <a:custGeom>
                <a:avLst/>
                <a:gdLst>
                  <a:gd name="T0" fmla="*/ 33 w 67"/>
                  <a:gd name="T1" fmla="*/ 0 h 68"/>
                  <a:gd name="T2" fmla="*/ 33 w 67"/>
                  <a:gd name="T3" fmla="*/ 68 h 68"/>
                  <a:gd name="T4" fmla="*/ 0 w 67"/>
                  <a:gd name="T5" fmla="*/ 34 h 68"/>
                  <a:gd name="T6" fmla="*/ 67 w 67"/>
                  <a:gd name="T7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8">
                    <a:moveTo>
                      <a:pt x="33" y="0"/>
                    </a:moveTo>
                    <a:lnTo>
                      <a:pt x="33" y="68"/>
                    </a:lnTo>
                    <a:moveTo>
                      <a:pt x="0" y="34"/>
                    </a:moveTo>
                    <a:lnTo>
                      <a:pt x="67" y="34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31320B60-8175-7319-8B80-ABB23AE4C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8" y="1744"/>
                <a:ext cx="67" cy="68"/>
              </a:xfrm>
              <a:custGeom>
                <a:avLst/>
                <a:gdLst>
                  <a:gd name="T0" fmla="*/ 33 w 67"/>
                  <a:gd name="T1" fmla="*/ 0 h 68"/>
                  <a:gd name="T2" fmla="*/ 33 w 67"/>
                  <a:gd name="T3" fmla="*/ 68 h 68"/>
                  <a:gd name="T4" fmla="*/ 0 w 67"/>
                  <a:gd name="T5" fmla="*/ 34 h 68"/>
                  <a:gd name="T6" fmla="*/ 67 w 67"/>
                  <a:gd name="T7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8">
                    <a:moveTo>
                      <a:pt x="33" y="0"/>
                    </a:moveTo>
                    <a:lnTo>
                      <a:pt x="33" y="68"/>
                    </a:lnTo>
                    <a:moveTo>
                      <a:pt x="0" y="34"/>
                    </a:moveTo>
                    <a:lnTo>
                      <a:pt x="67" y="34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ED47551F-46E8-9DE2-6FB1-A0B488581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9" y="1912"/>
                <a:ext cx="68" cy="67"/>
              </a:xfrm>
              <a:custGeom>
                <a:avLst/>
                <a:gdLst>
                  <a:gd name="T0" fmla="*/ 34 w 68"/>
                  <a:gd name="T1" fmla="*/ 0 h 67"/>
                  <a:gd name="T2" fmla="*/ 34 w 68"/>
                  <a:gd name="T3" fmla="*/ 67 h 67"/>
                  <a:gd name="T4" fmla="*/ 0 w 68"/>
                  <a:gd name="T5" fmla="*/ 33 h 67"/>
                  <a:gd name="T6" fmla="*/ 68 w 68"/>
                  <a:gd name="T7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7">
                    <a:moveTo>
                      <a:pt x="34" y="0"/>
                    </a:moveTo>
                    <a:lnTo>
                      <a:pt x="34" y="67"/>
                    </a:lnTo>
                    <a:moveTo>
                      <a:pt x="0" y="33"/>
                    </a:moveTo>
                    <a:lnTo>
                      <a:pt x="68" y="33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61C5F16B-F77D-8DBF-3F43-21F6B561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" y="1058"/>
                <a:ext cx="2087" cy="994"/>
              </a:xfrm>
              <a:custGeom>
                <a:avLst/>
                <a:gdLst>
                  <a:gd name="T0" fmla="*/ 21 w 2087"/>
                  <a:gd name="T1" fmla="*/ 605 h 994"/>
                  <a:gd name="T2" fmla="*/ 63 w 2087"/>
                  <a:gd name="T3" fmla="*/ 648 h 994"/>
                  <a:gd name="T4" fmla="*/ 105 w 2087"/>
                  <a:gd name="T5" fmla="*/ 687 h 994"/>
                  <a:gd name="T6" fmla="*/ 146 w 2087"/>
                  <a:gd name="T7" fmla="*/ 718 h 994"/>
                  <a:gd name="T8" fmla="*/ 188 w 2087"/>
                  <a:gd name="T9" fmla="*/ 742 h 994"/>
                  <a:gd name="T10" fmla="*/ 230 w 2087"/>
                  <a:gd name="T11" fmla="*/ 757 h 994"/>
                  <a:gd name="T12" fmla="*/ 271 w 2087"/>
                  <a:gd name="T13" fmla="*/ 764 h 994"/>
                  <a:gd name="T14" fmla="*/ 313 w 2087"/>
                  <a:gd name="T15" fmla="*/ 765 h 994"/>
                  <a:gd name="T16" fmla="*/ 355 w 2087"/>
                  <a:gd name="T17" fmla="*/ 761 h 994"/>
                  <a:gd name="T18" fmla="*/ 397 w 2087"/>
                  <a:gd name="T19" fmla="*/ 754 h 994"/>
                  <a:gd name="T20" fmla="*/ 439 w 2087"/>
                  <a:gd name="T21" fmla="*/ 745 h 994"/>
                  <a:gd name="T22" fmla="*/ 480 w 2087"/>
                  <a:gd name="T23" fmla="*/ 737 h 994"/>
                  <a:gd name="T24" fmla="*/ 522 w 2087"/>
                  <a:gd name="T25" fmla="*/ 730 h 994"/>
                  <a:gd name="T26" fmla="*/ 564 w 2087"/>
                  <a:gd name="T27" fmla="*/ 725 h 994"/>
                  <a:gd name="T28" fmla="*/ 605 w 2087"/>
                  <a:gd name="T29" fmla="*/ 722 h 994"/>
                  <a:gd name="T30" fmla="*/ 647 w 2087"/>
                  <a:gd name="T31" fmla="*/ 721 h 994"/>
                  <a:gd name="T32" fmla="*/ 689 w 2087"/>
                  <a:gd name="T33" fmla="*/ 721 h 994"/>
                  <a:gd name="T34" fmla="*/ 731 w 2087"/>
                  <a:gd name="T35" fmla="*/ 720 h 994"/>
                  <a:gd name="T36" fmla="*/ 772 w 2087"/>
                  <a:gd name="T37" fmla="*/ 720 h 994"/>
                  <a:gd name="T38" fmla="*/ 814 w 2087"/>
                  <a:gd name="T39" fmla="*/ 717 h 994"/>
                  <a:gd name="T40" fmla="*/ 856 w 2087"/>
                  <a:gd name="T41" fmla="*/ 713 h 994"/>
                  <a:gd name="T42" fmla="*/ 897 w 2087"/>
                  <a:gd name="T43" fmla="*/ 706 h 994"/>
                  <a:gd name="T44" fmla="*/ 939 w 2087"/>
                  <a:gd name="T45" fmla="*/ 699 h 994"/>
                  <a:gd name="T46" fmla="*/ 981 w 2087"/>
                  <a:gd name="T47" fmla="*/ 690 h 994"/>
                  <a:gd name="T48" fmla="*/ 1023 w 2087"/>
                  <a:gd name="T49" fmla="*/ 682 h 994"/>
                  <a:gd name="T50" fmla="*/ 1065 w 2087"/>
                  <a:gd name="T51" fmla="*/ 677 h 994"/>
                  <a:gd name="T52" fmla="*/ 1106 w 2087"/>
                  <a:gd name="T53" fmla="*/ 676 h 994"/>
                  <a:gd name="T54" fmla="*/ 1148 w 2087"/>
                  <a:gd name="T55" fmla="*/ 681 h 994"/>
                  <a:gd name="T56" fmla="*/ 1190 w 2087"/>
                  <a:gd name="T57" fmla="*/ 693 h 994"/>
                  <a:gd name="T58" fmla="*/ 1231 w 2087"/>
                  <a:gd name="T59" fmla="*/ 714 h 994"/>
                  <a:gd name="T60" fmla="*/ 1273 w 2087"/>
                  <a:gd name="T61" fmla="*/ 743 h 994"/>
                  <a:gd name="T62" fmla="*/ 1315 w 2087"/>
                  <a:gd name="T63" fmla="*/ 779 h 994"/>
                  <a:gd name="T64" fmla="*/ 1357 w 2087"/>
                  <a:gd name="T65" fmla="*/ 821 h 994"/>
                  <a:gd name="T66" fmla="*/ 1398 w 2087"/>
                  <a:gd name="T67" fmla="*/ 866 h 994"/>
                  <a:gd name="T68" fmla="*/ 1440 w 2087"/>
                  <a:gd name="T69" fmla="*/ 910 h 994"/>
                  <a:gd name="T70" fmla="*/ 1482 w 2087"/>
                  <a:gd name="T71" fmla="*/ 948 h 994"/>
                  <a:gd name="T72" fmla="*/ 1524 w 2087"/>
                  <a:gd name="T73" fmla="*/ 978 h 994"/>
                  <a:gd name="T74" fmla="*/ 1565 w 2087"/>
                  <a:gd name="T75" fmla="*/ 993 h 994"/>
                  <a:gd name="T76" fmla="*/ 1607 w 2087"/>
                  <a:gd name="T77" fmla="*/ 990 h 994"/>
                  <a:gd name="T78" fmla="*/ 1649 w 2087"/>
                  <a:gd name="T79" fmla="*/ 966 h 994"/>
                  <a:gd name="T80" fmla="*/ 1690 w 2087"/>
                  <a:gd name="T81" fmla="*/ 919 h 994"/>
                  <a:gd name="T82" fmla="*/ 1732 w 2087"/>
                  <a:gd name="T83" fmla="*/ 849 h 994"/>
                  <a:gd name="T84" fmla="*/ 1774 w 2087"/>
                  <a:gd name="T85" fmla="*/ 757 h 994"/>
                  <a:gd name="T86" fmla="*/ 1816 w 2087"/>
                  <a:gd name="T87" fmla="*/ 647 h 994"/>
                  <a:gd name="T88" fmla="*/ 1858 w 2087"/>
                  <a:gd name="T89" fmla="*/ 524 h 994"/>
                  <a:gd name="T90" fmla="*/ 1899 w 2087"/>
                  <a:gd name="T91" fmla="*/ 397 h 994"/>
                  <a:gd name="T92" fmla="*/ 1941 w 2087"/>
                  <a:gd name="T93" fmla="*/ 272 h 994"/>
                  <a:gd name="T94" fmla="*/ 1983 w 2087"/>
                  <a:gd name="T95" fmla="*/ 161 h 994"/>
                  <a:gd name="T96" fmla="*/ 2024 w 2087"/>
                  <a:gd name="T97" fmla="*/ 72 h 994"/>
                  <a:gd name="T98" fmla="*/ 2066 w 2087"/>
                  <a:gd name="T99" fmla="*/ 14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7" h="994">
                    <a:moveTo>
                      <a:pt x="0" y="583"/>
                    </a:moveTo>
                    <a:lnTo>
                      <a:pt x="21" y="605"/>
                    </a:lnTo>
                    <a:lnTo>
                      <a:pt x="42" y="627"/>
                    </a:lnTo>
                    <a:lnTo>
                      <a:pt x="63" y="648"/>
                    </a:lnTo>
                    <a:lnTo>
                      <a:pt x="84" y="668"/>
                    </a:lnTo>
                    <a:lnTo>
                      <a:pt x="105" y="687"/>
                    </a:lnTo>
                    <a:lnTo>
                      <a:pt x="125" y="704"/>
                    </a:lnTo>
                    <a:lnTo>
                      <a:pt x="146" y="718"/>
                    </a:lnTo>
                    <a:lnTo>
                      <a:pt x="167" y="731"/>
                    </a:lnTo>
                    <a:lnTo>
                      <a:pt x="188" y="742"/>
                    </a:lnTo>
                    <a:lnTo>
                      <a:pt x="209" y="750"/>
                    </a:lnTo>
                    <a:lnTo>
                      <a:pt x="230" y="757"/>
                    </a:lnTo>
                    <a:lnTo>
                      <a:pt x="251" y="761"/>
                    </a:lnTo>
                    <a:lnTo>
                      <a:pt x="271" y="764"/>
                    </a:lnTo>
                    <a:lnTo>
                      <a:pt x="292" y="765"/>
                    </a:lnTo>
                    <a:lnTo>
                      <a:pt x="313" y="765"/>
                    </a:lnTo>
                    <a:lnTo>
                      <a:pt x="334" y="764"/>
                    </a:lnTo>
                    <a:lnTo>
                      <a:pt x="355" y="761"/>
                    </a:lnTo>
                    <a:lnTo>
                      <a:pt x="376" y="757"/>
                    </a:lnTo>
                    <a:lnTo>
                      <a:pt x="397" y="754"/>
                    </a:lnTo>
                    <a:lnTo>
                      <a:pt x="417" y="750"/>
                    </a:lnTo>
                    <a:lnTo>
                      <a:pt x="439" y="745"/>
                    </a:lnTo>
                    <a:lnTo>
                      <a:pt x="459" y="741"/>
                    </a:lnTo>
                    <a:lnTo>
                      <a:pt x="480" y="737"/>
                    </a:lnTo>
                    <a:lnTo>
                      <a:pt x="501" y="733"/>
                    </a:lnTo>
                    <a:lnTo>
                      <a:pt x="522" y="730"/>
                    </a:lnTo>
                    <a:lnTo>
                      <a:pt x="543" y="727"/>
                    </a:lnTo>
                    <a:lnTo>
                      <a:pt x="564" y="725"/>
                    </a:lnTo>
                    <a:lnTo>
                      <a:pt x="585" y="723"/>
                    </a:lnTo>
                    <a:lnTo>
                      <a:pt x="605" y="722"/>
                    </a:lnTo>
                    <a:lnTo>
                      <a:pt x="626" y="721"/>
                    </a:lnTo>
                    <a:lnTo>
                      <a:pt x="647" y="721"/>
                    </a:lnTo>
                    <a:lnTo>
                      <a:pt x="668" y="721"/>
                    </a:lnTo>
                    <a:lnTo>
                      <a:pt x="689" y="721"/>
                    </a:lnTo>
                    <a:lnTo>
                      <a:pt x="710" y="721"/>
                    </a:lnTo>
                    <a:lnTo>
                      <a:pt x="731" y="720"/>
                    </a:lnTo>
                    <a:lnTo>
                      <a:pt x="751" y="720"/>
                    </a:lnTo>
                    <a:lnTo>
                      <a:pt x="772" y="720"/>
                    </a:lnTo>
                    <a:lnTo>
                      <a:pt x="793" y="718"/>
                    </a:lnTo>
                    <a:lnTo>
                      <a:pt x="814" y="717"/>
                    </a:lnTo>
                    <a:lnTo>
                      <a:pt x="835" y="715"/>
                    </a:lnTo>
                    <a:lnTo>
                      <a:pt x="856" y="713"/>
                    </a:lnTo>
                    <a:lnTo>
                      <a:pt x="877" y="710"/>
                    </a:lnTo>
                    <a:lnTo>
                      <a:pt x="897" y="706"/>
                    </a:lnTo>
                    <a:lnTo>
                      <a:pt x="918" y="702"/>
                    </a:lnTo>
                    <a:lnTo>
                      <a:pt x="939" y="699"/>
                    </a:lnTo>
                    <a:lnTo>
                      <a:pt x="960" y="694"/>
                    </a:lnTo>
                    <a:lnTo>
                      <a:pt x="981" y="690"/>
                    </a:lnTo>
                    <a:lnTo>
                      <a:pt x="1002" y="686"/>
                    </a:lnTo>
                    <a:lnTo>
                      <a:pt x="1023" y="682"/>
                    </a:lnTo>
                    <a:lnTo>
                      <a:pt x="1043" y="679"/>
                    </a:lnTo>
                    <a:lnTo>
                      <a:pt x="1065" y="677"/>
                    </a:lnTo>
                    <a:lnTo>
                      <a:pt x="1085" y="676"/>
                    </a:lnTo>
                    <a:lnTo>
                      <a:pt x="1106" y="676"/>
                    </a:lnTo>
                    <a:lnTo>
                      <a:pt x="1127" y="678"/>
                    </a:lnTo>
                    <a:lnTo>
                      <a:pt x="1148" y="681"/>
                    </a:lnTo>
                    <a:lnTo>
                      <a:pt x="1169" y="686"/>
                    </a:lnTo>
                    <a:lnTo>
                      <a:pt x="1190" y="693"/>
                    </a:lnTo>
                    <a:lnTo>
                      <a:pt x="1211" y="702"/>
                    </a:lnTo>
                    <a:lnTo>
                      <a:pt x="1231" y="714"/>
                    </a:lnTo>
                    <a:lnTo>
                      <a:pt x="1252" y="727"/>
                    </a:lnTo>
                    <a:lnTo>
                      <a:pt x="1273" y="743"/>
                    </a:lnTo>
                    <a:lnTo>
                      <a:pt x="1294" y="760"/>
                    </a:lnTo>
                    <a:lnTo>
                      <a:pt x="1315" y="779"/>
                    </a:lnTo>
                    <a:lnTo>
                      <a:pt x="1336" y="799"/>
                    </a:lnTo>
                    <a:lnTo>
                      <a:pt x="1357" y="821"/>
                    </a:lnTo>
                    <a:lnTo>
                      <a:pt x="1378" y="843"/>
                    </a:lnTo>
                    <a:lnTo>
                      <a:pt x="1398" y="866"/>
                    </a:lnTo>
                    <a:lnTo>
                      <a:pt x="1419" y="888"/>
                    </a:lnTo>
                    <a:lnTo>
                      <a:pt x="1440" y="910"/>
                    </a:lnTo>
                    <a:lnTo>
                      <a:pt x="1461" y="930"/>
                    </a:lnTo>
                    <a:lnTo>
                      <a:pt x="1482" y="948"/>
                    </a:lnTo>
                    <a:lnTo>
                      <a:pt x="1503" y="965"/>
                    </a:lnTo>
                    <a:lnTo>
                      <a:pt x="1524" y="978"/>
                    </a:lnTo>
                    <a:lnTo>
                      <a:pt x="1544" y="988"/>
                    </a:lnTo>
                    <a:lnTo>
                      <a:pt x="1565" y="993"/>
                    </a:lnTo>
                    <a:lnTo>
                      <a:pt x="1586" y="994"/>
                    </a:lnTo>
                    <a:lnTo>
                      <a:pt x="1607" y="990"/>
                    </a:lnTo>
                    <a:lnTo>
                      <a:pt x="1628" y="981"/>
                    </a:lnTo>
                    <a:lnTo>
                      <a:pt x="1649" y="966"/>
                    </a:lnTo>
                    <a:lnTo>
                      <a:pt x="1670" y="946"/>
                    </a:lnTo>
                    <a:lnTo>
                      <a:pt x="1690" y="919"/>
                    </a:lnTo>
                    <a:lnTo>
                      <a:pt x="1712" y="887"/>
                    </a:lnTo>
                    <a:lnTo>
                      <a:pt x="1732" y="849"/>
                    </a:lnTo>
                    <a:lnTo>
                      <a:pt x="1753" y="805"/>
                    </a:lnTo>
                    <a:lnTo>
                      <a:pt x="1774" y="757"/>
                    </a:lnTo>
                    <a:lnTo>
                      <a:pt x="1795" y="704"/>
                    </a:lnTo>
                    <a:lnTo>
                      <a:pt x="1816" y="647"/>
                    </a:lnTo>
                    <a:lnTo>
                      <a:pt x="1837" y="587"/>
                    </a:lnTo>
                    <a:lnTo>
                      <a:pt x="1858" y="524"/>
                    </a:lnTo>
                    <a:lnTo>
                      <a:pt x="1878" y="460"/>
                    </a:lnTo>
                    <a:lnTo>
                      <a:pt x="1899" y="397"/>
                    </a:lnTo>
                    <a:lnTo>
                      <a:pt x="1920" y="333"/>
                    </a:lnTo>
                    <a:lnTo>
                      <a:pt x="1941" y="272"/>
                    </a:lnTo>
                    <a:lnTo>
                      <a:pt x="1962" y="214"/>
                    </a:lnTo>
                    <a:lnTo>
                      <a:pt x="1983" y="161"/>
                    </a:lnTo>
                    <a:lnTo>
                      <a:pt x="2004" y="113"/>
                    </a:lnTo>
                    <a:lnTo>
                      <a:pt x="2024" y="72"/>
                    </a:lnTo>
                    <a:lnTo>
                      <a:pt x="2045" y="38"/>
                    </a:lnTo>
                    <a:lnTo>
                      <a:pt x="2066" y="14"/>
                    </a:lnTo>
                    <a:lnTo>
                      <a:pt x="2087" y="0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3">
                <a:extLst>
                  <a:ext uri="{FF2B5EF4-FFF2-40B4-BE49-F238E27FC236}">
                    <a16:creationId xmlns:a16="http://schemas.microsoft.com/office/drawing/2014/main" id="{0E2C427A-6A56-09C2-95D2-E92B6FD96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907"/>
                <a:ext cx="813" cy="5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44">
                <a:extLst>
                  <a:ext uri="{FF2B5EF4-FFF2-40B4-BE49-F238E27FC236}">
                    <a16:creationId xmlns:a16="http://schemas.microsoft.com/office/drawing/2014/main" id="{44DE2D62-5B08-8527-D30E-C49DC8782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" y="921"/>
                <a:ext cx="2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95% PI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45">
                <a:extLst>
                  <a:ext uri="{FF2B5EF4-FFF2-40B4-BE49-F238E27FC236}">
                    <a16:creationId xmlns:a16="http://schemas.microsoft.com/office/drawing/2014/main" id="{28842582-79F3-C805-D715-2E8794963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929"/>
                <a:ext cx="193" cy="75"/>
              </a:xfrm>
              <a:prstGeom prst="rect">
                <a:avLst/>
              </a:prstGeom>
              <a:solidFill>
                <a:srgbClr val="3DB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6">
                <a:extLst>
                  <a:ext uri="{FF2B5EF4-FFF2-40B4-BE49-F238E27FC236}">
                    <a16:creationId xmlns:a16="http://schemas.microsoft.com/office/drawing/2014/main" id="{0562F6DA-F3E8-8689-6797-337E58554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" y="1027"/>
                <a:ext cx="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7">
                <a:extLst>
                  <a:ext uri="{FF2B5EF4-FFF2-40B4-BE49-F238E27FC236}">
                    <a16:creationId xmlns:a16="http://schemas.microsoft.com/office/drawing/2014/main" id="{CBA4277F-F358-B6EC-623E-FE6AA4D04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" y="1080"/>
                <a:ext cx="8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48">
                <a:extLst>
                  <a:ext uri="{FF2B5EF4-FFF2-40B4-BE49-F238E27FC236}">
                    <a16:creationId xmlns:a16="http://schemas.microsoft.com/office/drawing/2014/main" id="{AE6012AA-F315-8B3A-5167-98E6E5F5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027"/>
                <a:ext cx="53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(x) prediction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Line 49">
                <a:extLst>
                  <a:ext uri="{FF2B5EF4-FFF2-40B4-BE49-F238E27FC236}">
                    <a16:creationId xmlns:a16="http://schemas.microsoft.com/office/drawing/2014/main" id="{FC17A537-6ACC-0B2C-E225-F63D68F99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4" y="1087"/>
                <a:ext cx="193" cy="0"/>
              </a:xfrm>
              <a:prstGeom prst="line">
                <a:avLst/>
              </a:prstGeom>
              <a:noFill/>
              <a:ln w="2063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50">
                <a:extLst>
                  <a:ext uri="{FF2B5EF4-FFF2-40B4-BE49-F238E27FC236}">
                    <a16:creationId xmlns:a16="http://schemas.microsoft.com/office/drawing/2014/main" id="{FF5A1BFA-8C91-4EE5-683D-818EA3BF8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" y="1167"/>
                <a:ext cx="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1">
                <a:extLst>
                  <a:ext uri="{FF2B5EF4-FFF2-40B4-BE49-F238E27FC236}">
                    <a16:creationId xmlns:a16="http://schemas.microsoft.com/office/drawing/2014/main" id="{456B34B6-AC65-B5F8-D0CB-4E2919D09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" y="1219"/>
                <a:ext cx="7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2">
                <a:extLst>
                  <a:ext uri="{FF2B5EF4-FFF2-40B4-BE49-F238E27FC236}">
                    <a16:creationId xmlns:a16="http://schemas.microsoft.com/office/drawing/2014/main" id="{6F87542A-389D-915F-51D0-F83331F86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1167"/>
                <a:ext cx="49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(x) samples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5BBFD794-AB22-8788-8F4C-ABBA7E9B6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" y="1189"/>
                <a:ext cx="67" cy="68"/>
              </a:xfrm>
              <a:custGeom>
                <a:avLst/>
                <a:gdLst>
                  <a:gd name="T0" fmla="*/ 33 w 67"/>
                  <a:gd name="T1" fmla="*/ 0 h 68"/>
                  <a:gd name="T2" fmla="*/ 33 w 67"/>
                  <a:gd name="T3" fmla="*/ 68 h 68"/>
                  <a:gd name="T4" fmla="*/ 0 w 67"/>
                  <a:gd name="T5" fmla="*/ 34 h 68"/>
                  <a:gd name="T6" fmla="*/ 67 w 67"/>
                  <a:gd name="T7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8">
                    <a:moveTo>
                      <a:pt x="33" y="0"/>
                    </a:moveTo>
                    <a:lnTo>
                      <a:pt x="33" y="68"/>
                    </a:lnTo>
                    <a:moveTo>
                      <a:pt x="0" y="34"/>
                    </a:moveTo>
                    <a:lnTo>
                      <a:pt x="67" y="34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id="{378AC0CB-73E3-FFD7-C440-62D39365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" y="1301"/>
                <a:ext cx="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5">
                <a:extLst>
                  <a:ext uri="{FF2B5EF4-FFF2-40B4-BE49-F238E27FC236}">
                    <a16:creationId xmlns:a16="http://schemas.microsoft.com/office/drawing/2014/main" id="{0FE7834B-60DC-7323-B5F2-DA6AEE910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" y="1354"/>
                <a:ext cx="7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6">
                <a:extLst>
                  <a:ext uri="{FF2B5EF4-FFF2-40B4-BE49-F238E27FC236}">
                    <a16:creationId xmlns:a16="http://schemas.microsoft.com/office/drawing/2014/main" id="{295F7581-3D90-BDCB-2FDA-336C9108A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1301"/>
                <a:ext cx="3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(x) true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Line 57">
                <a:extLst>
                  <a:ext uri="{FF2B5EF4-FFF2-40B4-BE49-F238E27FC236}">
                    <a16:creationId xmlns:a16="http://schemas.microsoft.com/office/drawing/2014/main" id="{AF01CA7B-7B24-C7BB-429E-B0DFBD762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4" y="1360"/>
                <a:ext cx="193" cy="0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8">
                <a:extLst>
                  <a:ext uri="{FF2B5EF4-FFF2-40B4-BE49-F238E27FC236}">
                    <a16:creationId xmlns:a16="http://schemas.microsoft.com/office/drawing/2014/main" id="{91285292-1361-FA51-4C95-BFAC1214E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907"/>
                <a:ext cx="813" cy="529"/>
              </a:xfrm>
              <a:prstGeom prst="rect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61">
              <a:extLst>
                <a:ext uri="{FF2B5EF4-FFF2-40B4-BE49-F238E27FC236}">
                  <a16:creationId xmlns:a16="http://schemas.microsoft.com/office/drawing/2014/main" id="{26914902-E9AD-61AC-B91B-5C9376D0B6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67263" y="1382713"/>
              <a:ext cx="3679825" cy="3094038"/>
              <a:chOff x="3003" y="871"/>
              <a:chExt cx="2318" cy="1949"/>
            </a:xfrm>
          </p:grpSpPr>
          <p:sp>
            <p:nvSpPr>
              <p:cNvPr id="60" name="Rectangle 62">
                <a:extLst>
                  <a:ext uri="{FF2B5EF4-FFF2-40B4-BE49-F238E27FC236}">
                    <a16:creationId xmlns:a16="http://schemas.microsoft.com/office/drawing/2014/main" id="{F1C67980-AEF9-C8A6-0CFF-18FB10570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919"/>
                <a:ext cx="2087" cy="15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63">
                <a:extLst>
                  <a:ext uri="{FF2B5EF4-FFF2-40B4-BE49-F238E27FC236}">
                    <a16:creationId xmlns:a16="http://schemas.microsoft.com/office/drawing/2014/main" id="{3BA83EBC-C820-B75D-338E-9C3B46AB0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2512"/>
                <a:ext cx="2087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64">
                <a:extLst>
                  <a:ext uri="{FF2B5EF4-FFF2-40B4-BE49-F238E27FC236}">
                    <a16:creationId xmlns:a16="http://schemas.microsoft.com/office/drawing/2014/main" id="{EC71B245-7618-BE45-0FA7-924FBF316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" y="2491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65">
                <a:extLst>
                  <a:ext uri="{FF2B5EF4-FFF2-40B4-BE49-F238E27FC236}">
                    <a16:creationId xmlns:a16="http://schemas.microsoft.com/office/drawing/2014/main" id="{22FEDEA9-5661-3321-33DD-CA28595F7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9" y="2491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66">
                <a:extLst>
                  <a:ext uri="{FF2B5EF4-FFF2-40B4-BE49-F238E27FC236}">
                    <a16:creationId xmlns:a16="http://schemas.microsoft.com/office/drawing/2014/main" id="{235F5B12-7A74-8D4B-6775-0F89AE6AE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7" y="2491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67">
                <a:extLst>
                  <a:ext uri="{FF2B5EF4-FFF2-40B4-BE49-F238E27FC236}">
                    <a16:creationId xmlns:a16="http://schemas.microsoft.com/office/drawing/2014/main" id="{B02FA3B9-2D24-7647-512B-6D37B37EF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4" y="2491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68">
                <a:extLst>
                  <a:ext uri="{FF2B5EF4-FFF2-40B4-BE49-F238E27FC236}">
                    <a16:creationId xmlns:a16="http://schemas.microsoft.com/office/drawing/2014/main" id="{DBE475D2-305D-945A-E041-F8818C76A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2" y="2491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69">
                <a:extLst>
                  <a:ext uri="{FF2B5EF4-FFF2-40B4-BE49-F238E27FC236}">
                    <a16:creationId xmlns:a16="http://schemas.microsoft.com/office/drawing/2014/main" id="{9F437BB4-2344-3871-49A1-22916DDAB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49" y="2491"/>
                <a:ext cx="0" cy="21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70">
                <a:extLst>
                  <a:ext uri="{FF2B5EF4-FFF2-40B4-BE49-F238E27FC236}">
                    <a16:creationId xmlns:a16="http://schemas.microsoft.com/office/drawing/2014/main" id="{5B74EB2C-CFE0-E74A-48F9-A54A1B93B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8" y="2550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71">
                <a:extLst>
                  <a:ext uri="{FF2B5EF4-FFF2-40B4-BE49-F238E27FC236}">
                    <a16:creationId xmlns:a16="http://schemas.microsoft.com/office/drawing/2014/main" id="{5CE82750-EE85-FE57-71F3-F241A97D7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2550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72">
                <a:extLst>
                  <a:ext uri="{FF2B5EF4-FFF2-40B4-BE49-F238E27FC236}">
                    <a16:creationId xmlns:a16="http://schemas.microsoft.com/office/drawing/2014/main" id="{0D0B7535-9735-603E-AE72-7787F035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550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73">
                <a:extLst>
                  <a:ext uri="{FF2B5EF4-FFF2-40B4-BE49-F238E27FC236}">
                    <a16:creationId xmlns:a16="http://schemas.microsoft.com/office/drawing/2014/main" id="{6A8EE2BD-FCE7-5901-81EA-FD44A5EF0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0" y="2550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74">
                <a:extLst>
                  <a:ext uri="{FF2B5EF4-FFF2-40B4-BE49-F238E27FC236}">
                    <a16:creationId xmlns:a16="http://schemas.microsoft.com/office/drawing/2014/main" id="{2D13DFF0-209D-50A6-3CEF-5A9FF4C5F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" y="2550"/>
                <a:ext cx="17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75">
                <a:extLst>
                  <a:ext uri="{FF2B5EF4-FFF2-40B4-BE49-F238E27FC236}">
                    <a16:creationId xmlns:a16="http://schemas.microsoft.com/office/drawing/2014/main" id="{B58A42CA-D5DF-91F0-EB8A-319043B35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5" y="2550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76">
                <a:extLst>
                  <a:ext uri="{FF2B5EF4-FFF2-40B4-BE49-F238E27FC236}">
                    <a16:creationId xmlns:a16="http://schemas.microsoft.com/office/drawing/2014/main" id="{151FAE2D-8F15-F72B-7860-C0B161586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2676"/>
                <a:ext cx="1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Line 77">
                <a:extLst>
                  <a:ext uri="{FF2B5EF4-FFF2-40B4-BE49-F238E27FC236}">
                    <a16:creationId xmlns:a16="http://schemas.microsoft.com/office/drawing/2014/main" id="{D1533CBE-121A-F04C-1224-E7E03BAF7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" y="919"/>
                <a:ext cx="0" cy="1593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78">
                <a:extLst>
                  <a:ext uri="{FF2B5EF4-FFF2-40B4-BE49-F238E27FC236}">
                    <a16:creationId xmlns:a16="http://schemas.microsoft.com/office/drawing/2014/main" id="{9DC636F6-8CEB-60BF-8F61-F7E59EF7F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2512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79">
                <a:extLst>
                  <a:ext uri="{FF2B5EF4-FFF2-40B4-BE49-F238E27FC236}">
                    <a16:creationId xmlns:a16="http://schemas.microsoft.com/office/drawing/2014/main" id="{78B6DB00-BADF-9CCC-1545-BDE9FBC6B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2193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80">
                <a:extLst>
                  <a:ext uri="{FF2B5EF4-FFF2-40B4-BE49-F238E27FC236}">
                    <a16:creationId xmlns:a16="http://schemas.microsoft.com/office/drawing/2014/main" id="{168A97DC-F6EE-70E5-BCE9-D32BD45B4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1875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81">
                <a:extLst>
                  <a:ext uri="{FF2B5EF4-FFF2-40B4-BE49-F238E27FC236}">
                    <a16:creationId xmlns:a16="http://schemas.microsoft.com/office/drawing/2014/main" id="{FDEBB862-2CFC-3614-3B12-ADA66461C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1556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82">
                <a:extLst>
                  <a:ext uri="{FF2B5EF4-FFF2-40B4-BE49-F238E27FC236}">
                    <a16:creationId xmlns:a16="http://schemas.microsoft.com/office/drawing/2014/main" id="{20B3E086-83AF-4C79-0A22-DE3E9CEF0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1238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83">
                <a:extLst>
                  <a:ext uri="{FF2B5EF4-FFF2-40B4-BE49-F238E27FC236}">
                    <a16:creationId xmlns:a16="http://schemas.microsoft.com/office/drawing/2014/main" id="{DC33F1C8-A0F5-5C18-F9D8-7C5D5669B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919"/>
                <a:ext cx="21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84">
                <a:extLst>
                  <a:ext uri="{FF2B5EF4-FFF2-40B4-BE49-F238E27FC236}">
                    <a16:creationId xmlns:a16="http://schemas.microsoft.com/office/drawing/2014/main" id="{DB6E439A-1663-DBB5-858A-9BC903783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2464"/>
                <a:ext cx="18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85">
                <a:extLst>
                  <a:ext uri="{FF2B5EF4-FFF2-40B4-BE49-F238E27FC236}">
                    <a16:creationId xmlns:a16="http://schemas.microsoft.com/office/drawing/2014/main" id="{6D4F7481-03B6-1489-0874-D280BF85A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2146"/>
                <a:ext cx="18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86">
                <a:extLst>
                  <a:ext uri="{FF2B5EF4-FFF2-40B4-BE49-F238E27FC236}">
                    <a16:creationId xmlns:a16="http://schemas.microsoft.com/office/drawing/2014/main" id="{DDB61C41-D5FE-D906-7D65-639EDA5EA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1828"/>
                <a:ext cx="18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87">
                <a:extLst>
                  <a:ext uri="{FF2B5EF4-FFF2-40B4-BE49-F238E27FC236}">
                    <a16:creationId xmlns:a16="http://schemas.microsoft.com/office/drawing/2014/main" id="{12988073-B4CD-9D70-9452-D3484C20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1506"/>
                <a:ext cx="1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88">
                <a:extLst>
                  <a:ext uri="{FF2B5EF4-FFF2-40B4-BE49-F238E27FC236}">
                    <a16:creationId xmlns:a16="http://schemas.microsoft.com/office/drawing/2014/main" id="{06688257-9343-7AA4-C863-B395DB8FD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1188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89">
                <a:extLst>
                  <a:ext uri="{FF2B5EF4-FFF2-40B4-BE49-F238E27FC236}">
                    <a16:creationId xmlns:a16="http://schemas.microsoft.com/office/drawing/2014/main" id="{501A4300-E6C2-9A9B-8EDE-7A844DC87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871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Freeform 90">
                <a:extLst>
                  <a:ext uri="{FF2B5EF4-FFF2-40B4-BE49-F238E27FC236}">
                    <a16:creationId xmlns:a16="http://schemas.microsoft.com/office/drawing/2014/main" id="{AC968C54-9AB1-FF6D-C6A0-65D723A43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995"/>
                <a:ext cx="2087" cy="1292"/>
              </a:xfrm>
              <a:custGeom>
                <a:avLst/>
                <a:gdLst>
                  <a:gd name="T0" fmla="*/ 21 w 2087"/>
                  <a:gd name="T1" fmla="*/ 1105 h 1292"/>
                  <a:gd name="T2" fmla="*/ 105 w 2087"/>
                  <a:gd name="T3" fmla="*/ 982 h 1292"/>
                  <a:gd name="T4" fmla="*/ 188 w 2087"/>
                  <a:gd name="T5" fmla="*/ 869 h 1292"/>
                  <a:gd name="T6" fmla="*/ 271 w 2087"/>
                  <a:gd name="T7" fmla="*/ 769 h 1292"/>
                  <a:gd name="T8" fmla="*/ 355 w 2087"/>
                  <a:gd name="T9" fmla="*/ 683 h 1292"/>
                  <a:gd name="T10" fmla="*/ 439 w 2087"/>
                  <a:gd name="T11" fmla="*/ 611 h 1292"/>
                  <a:gd name="T12" fmla="*/ 522 w 2087"/>
                  <a:gd name="T13" fmla="*/ 554 h 1292"/>
                  <a:gd name="T14" fmla="*/ 605 w 2087"/>
                  <a:gd name="T15" fmla="*/ 512 h 1292"/>
                  <a:gd name="T16" fmla="*/ 689 w 2087"/>
                  <a:gd name="T17" fmla="*/ 486 h 1292"/>
                  <a:gd name="T18" fmla="*/ 772 w 2087"/>
                  <a:gd name="T19" fmla="*/ 478 h 1292"/>
                  <a:gd name="T20" fmla="*/ 856 w 2087"/>
                  <a:gd name="T21" fmla="*/ 503 h 1292"/>
                  <a:gd name="T22" fmla="*/ 939 w 2087"/>
                  <a:gd name="T23" fmla="*/ 526 h 1292"/>
                  <a:gd name="T24" fmla="*/ 1023 w 2087"/>
                  <a:gd name="T25" fmla="*/ 549 h 1292"/>
                  <a:gd name="T26" fmla="*/ 1106 w 2087"/>
                  <a:gd name="T27" fmla="*/ 572 h 1292"/>
                  <a:gd name="T28" fmla="*/ 1190 w 2087"/>
                  <a:gd name="T29" fmla="*/ 597 h 1292"/>
                  <a:gd name="T30" fmla="*/ 1273 w 2087"/>
                  <a:gd name="T31" fmla="*/ 637 h 1292"/>
                  <a:gd name="T32" fmla="*/ 1357 w 2087"/>
                  <a:gd name="T33" fmla="*/ 687 h 1292"/>
                  <a:gd name="T34" fmla="*/ 1440 w 2087"/>
                  <a:gd name="T35" fmla="*/ 738 h 1292"/>
                  <a:gd name="T36" fmla="*/ 1524 w 2087"/>
                  <a:gd name="T37" fmla="*/ 788 h 1292"/>
                  <a:gd name="T38" fmla="*/ 1607 w 2087"/>
                  <a:gd name="T39" fmla="*/ 834 h 1292"/>
                  <a:gd name="T40" fmla="*/ 1690 w 2087"/>
                  <a:gd name="T41" fmla="*/ 873 h 1292"/>
                  <a:gd name="T42" fmla="*/ 1774 w 2087"/>
                  <a:gd name="T43" fmla="*/ 938 h 1292"/>
                  <a:gd name="T44" fmla="*/ 1858 w 2087"/>
                  <a:gd name="T45" fmla="*/ 1020 h 1292"/>
                  <a:gd name="T46" fmla="*/ 1941 w 2087"/>
                  <a:gd name="T47" fmla="*/ 1111 h 1292"/>
                  <a:gd name="T48" fmla="*/ 2024 w 2087"/>
                  <a:gd name="T49" fmla="*/ 1211 h 1292"/>
                  <a:gd name="T50" fmla="*/ 2087 w 2087"/>
                  <a:gd name="T51" fmla="*/ 931 h 1292"/>
                  <a:gd name="T52" fmla="*/ 2004 w 2087"/>
                  <a:gd name="T53" fmla="*/ 941 h 1292"/>
                  <a:gd name="T54" fmla="*/ 1920 w 2087"/>
                  <a:gd name="T55" fmla="*/ 938 h 1292"/>
                  <a:gd name="T56" fmla="*/ 1837 w 2087"/>
                  <a:gd name="T57" fmla="*/ 924 h 1292"/>
                  <a:gd name="T58" fmla="*/ 1753 w 2087"/>
                  <a:gd name="T59" fmla="*/ 898 h 1292"/>
                  <a:gd name="T60" fmla="*/ 1670 w 2087"/>
                  <a:gd name="T61" fmla="*/ 848 h 1292"/>
                  <a:gd name="T62" fmla="*/ 1586 w 2087"/>
                  <a:gd name="T63" fmla="*/ 787 h 1292"/>
                  <a:gd name="T64" fmla="*/ 1503 w 2087"/>
                  <a:gd name="T65" fmla="*/ 734 h 1292"/>
                  <a:gd name="T66" fmla="*/ 1419 w 2087"/>
                  <a:gd name="T67" fmla="*/ 689 h 1292"/>
                  <a:gd name="T68" fmla="*/ 1336 w 2087"/>
                  <a:gd name="T69" fmla="*/ 651 h 1292"/>
                  <a:gd name="T70" fmla="*/ 1252 w 2087"/>
                  <a:gd name="T71" fmla="*/ 619 h 1292"/>
                  <a:gd name="T72" fmla="*/ 1169 w 2087"/>
                  <a:gd name="T73" fmla="*/ 579 h 1292"/>
                  <a:gd name="T74" fmla="*/ 1085 w 2087"/>
                  <a:gd name="T75" fmla="*/ 539 h 1292"/>
                  <a:gd name="T76" fmla="*/ 1002 w 2087"/>
                  <a:gd name="T77" fmla="*/ 506 h 1292"/>
                  <a:gd name="T78" fmla="*/ 918 w 2087"/>
                  <a:gd name="T79" fmla="*/ 484 h 1292"/>
                  <a:gd name="T80" fmla="*/ 835 w 2087"/>
                  <a:gd name="T81" fmla="*/ 473 h 1292"/>
                  <a:gd name="T82" fmla="*/ 751 w 2087"/>
                  <a:gd name="T83" fmla="*/ 472 h 1292"/>
                  <a:gd name="T84" fmla="*/ 668 w 2087"/>
                  <a:gd name="T85" fmla="*/ 443 h 1292"/>
                  <a:gd name="T86" fmla="*/ 585 w 2087"/>
                  <a:gd name="T87" fmla="*/ 409 h 1292"/>
                  <a:gd name="T88" fmla="*/ 501 w 2087"/>
                  <a:gd name="T89" fmla="*/ 370 h 1292"/>
                  <a:gd name="T90" fmla="*/ 417 w 2087"/>
                  <a:gd name="T91" fmla="*/ 325 h 1292"/>
                  <a:gd name="T92" fmla="*/ 334 w 2087"/>
                  <a:gd name="T93" fmla="*/ 274 h 1292"/>
                  <a:gd name="T94" fmla="*/ 251 w 2087"/>
                  <a:gd name="T95" fmla="*/ 216 h 1292"/>
                  <a:gd name="T96" fmla="*/ 167 w 2087"/>
                  <a:gd name="T97" fmla="*/ 151 h 1292"/>
                  <a:gd name="T98" fmla="*/ 84 w 2087"/>
                  <a:gd name="T99" fmla="*/ 78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7" h="1292">
                    <a:moveTo>
                      <a:pt x="21" y="20"/>
                    </a:moveTo>
                    <a:lnTo>
                      <a:pt x="0" y="0"/>
                    </a:lnTo>
                    <a:lnTo>
                      <a:pt x="0" y="1138"/>
                    </a:lnTo>
                    <a:lnTo>
                      <a:pt x="21" y="1105"/>
                    </a:lnTo>
                    <a:lnTo>
                      <a:pt x="42" y="1073"/>
                    </a:lnTo>
                    <a:lnTo>
                      <a:pt x="63" y="1042"/>
                    </a:lnTo>
                    <a:lnTo>
                      <a:pt x="84" y="1011"/>
                    </a:lnTo>
                    <a:lnTo>
                      <a:pt x="105" y="982"/>
                    </a:lnTo>
                    <a:lnTo>
                      <a:pt x="125" y="952"/>
                    </a:lnTo>
                    <a:lnTo>
                      <a:pt x="146" y="924"/>
                    </a:lnTo>
                    <a:lnTo>
                      <a:pt x="167" y="896"/>
                    </a:lnTo>
                    <a:lnTo>
                      <a:pt x="188" y="869"/>
                    </a:lnTo>
                    <a:lnTo>
                      <a:pt x="209" y="843"/>
                    </a:lnTo>
                    <a:lnTo>
                      <a:pt x="230" y="818"/>
                    </a:lnTo>
                    <a:lnTo>
                      <a:pt x="251" y="793"/>
                    </a:lnTo>
                    <a:lnTo>
                      <a:pt x="271" y="769"/>
                    </a:lnTo>
                    <a:lnTo>
                      <a:pt x="292" y="746"/>
                    </a:lnTo>
                    <a:lnTo>
                      <a:pt x="313" y="724"/>
                    </a:lnTo>
                    <a:lnTo>
                      <a:pt x="334" y="703"/>
                    </a:lnTo>
                    <a:lnTo>
                      <a:pt x="355" y="683"/>
                    </a:lnTo>
                    <a:lnTo>
                      <a:pt x="376" y="664"/>
                    </a:lnTo>
                    <a:lnTo>
                      <a:pt x="397" y="645"/>
                    </a:lnTo>
                    <a:lnTo>
                      <a:pt x="417" y="628"/>
                    </a:lnTo>
                    <a:lnTo>
                      <a:pt x="439" y="611"/>
                    </a:lnTo>
                    <a:lnTo>
                      <a:pt x="459" y="595"/>
                    </a:lnTo>
                    <a:lnTo>
                      <a:pt x="480" y="581"/>
                    </a:lnTo>
                    <a:lnTo>
                      <a:pt x="501" y="567"/>
                    </a:lnTo>
                    <a:lnTo>
                      <a:pt x="522" y="554"/>
                    </a:lnTo>
                    <a:lnTo>
                      <a:pt x="543" y="542"/>
                    </a:lnTo>
                    <a:lnTo>
                      <a:pt x="564" y="531"/>
                    </a:lnTo>
                    <a:lnTo>
                      <a:pt x="585" y="521"/>
                    </a:lnTo>
                    <a:lnTo>
                      <a:pt x="605" y="512"/>
                    </a:lnTo>
                    <a:lnTo>
                      <a:pt x="626" y="504"/>
                    </a:lnTo>
                    <a:lnTo>
                      <a:pt x="647" y="497"/>
                    </a:lnTo>
                    <a:lnTo>
                      <a:pt x="668" y="491"/>
                    </a:lnTo>
                    <a:lnTo>
                      <a:pt x="689" y="486"/>
                    </a:lnTo>
                    <a:lnTo>
                      <a:pt x="710" y="481"/>
                    </a:lnTo>
                    <a:lnTo>
                      <a:pt x="731" y="478"/>
                    </a:lnTo>
                    <a:lnTo>
                      <a:pt x="751" y="475"/>
                    </a:lnTo>
                    <a:lnTo>
                      <a:pt x="772" y="478"/>
                    </a:lnTo>
                    <a:lnTo>
                      <a:pt x="793" y="485"/>
                    </a:lnTo>
                    <a:lnTo>
                      <a:pt x="814" y="491"/>
                    </a:lnTo>
                    <a:lnTo>
                      <a:pt x="835" y="497"/>
                    </a:lnTo>
                    <a:lnTo>
                      <a:pt x="856" y="503"/>
                    </a:lnTo>
                    <a:lnTo>
                      <a:pt x="877" y="509"/>
                    </a:lnTo>
                    <a:lnTo>
                      <a:pt x="897" y="515"/>
                    </a:lnTo>
                    <a:lnTo>
                      <a:pt x="918" y="521"/>
                    </a:lnTo>
                    <a:lnTo>
                      <a:pt x="939" y="526"/>
                    </a:lnTo>
                    <a:lnTo>
                      <a:pt x="960" y="532"/>
                    </a:lnTo>
                    <a:lnTo>
                      <a:pt x="981" y="537"/>
                    </a:lnTo>
                    <a:lnTo>
                      <a:pt x="1002" y="543"/>
                    </a:lnTo>
                    <a:lnTo>
                      <a:pt x="1023" y="549"/>
                    </a:lnTo>
                    <a:lnTo>
                      <a:pt x="1043" y="555"/>
                    </a:lnTo>
                    <a:lnTo>
                      <a:pt x="1065" y="560"/>
                    </a:lnTo>
                    <a:lnTo>
                      <a:pt x="1085" y="566"/>
                    </a:lnTo>
                    <a:lnTo>
                      <a:pt x="1106" y="572"/>
                    </a:lnTo>
                    <a:lnTo>
                      <a:pt x="1127" y="578"/>
                    </a:lnTo>
                    <a:lnTo>
                      <a:pt x="1148" y="584"/>
                    </a:lnTo>
                    <a:lnTo>
                      <a:pt x="1169" y="591"/>
                    </a:lnTo>
                    <a:lnTo>
                      <a:pt x="1190" y="597"/>
                    </a:lnTo>
                    <a:lnTo>
                      <a:pt x="1211" y="604"/>
                    </a:lnTo>
                    <a:lnTo>
                      <a:pt x="1231" y="613"/>
                    </a:lnTo>
                    <a:lnTo>
                      <a:pt x="1252" y="625"/>
                    </a:lnTo>
                    <a:lnTo>
                      <a:pt x="1273" y="637"/>
                    </a:lnTo>
                    <a:lnTo>
                      <a:pt x="1294" y="649"/>
                    </a:lnTo>
                    <a:lnTo>
                      <a:pt x="1315" y="662"/>
                    </a:lnTo>
                    <a:lnTo>
                      <a:pt x="1336" y="675"/>
                    </a:lnTo>
                    <a:lnTo>
                      <a:pt x="1357" y="687"/>
                    </a:lnTo>
                    <a:lnTo>
                      <a:pt x="1378" y="700"/>
                    </a:lnTo>
                    <a:lnTo>
                      <a:pt x="1398" y="713"/>
                    </a:lnTo>
                    <a:lnTo>
                      <a:pt x="1419" y="726"/>
                    </a:lnTo>
                    <a:lnTo>
                      <a:pt x="1440" y="738"/>
                    </a:lnTo>
                    <a:lnTo>
                      <a:pt x="1461" y="751"/>
                    </a:lnTo>
                    <a:lnTo>
                      <a:pt x="1482" y="763"/>
                    </a:lnTo>
                    <a:lnTo>
                      <a:pt x="1503" y="776"/>
                    </a:lnTo>
                    <a:lnTo>
                      <a:pt x="1524" y="788"/>
                    </a:lnTo>
                    <a:lnTo>
                      <a:pt x="1544" y="800"/>
                    </a:lnTo>
                    <a:lnTo>
                      <a:pt x="1565" y="811"/>
                    </a:lnTo>
                    <a:lnTo>
                      <a:pt x="1586" y="822"/>
                    </a:lnTo>
                    <a:lnTo>
                      <a:pt x="1607" y="834"/>
                    </a:lnTo>
                    <a:lnTo>
                      <a:pt x="1628" y="844"/>
                    </a:lnTo>
                    <a:lnTo>
                      <a:pt x="1649" y="854"/>
                    </a:lnTo>
                    <a:lnTo>
                      <a:pt x="1670" y="864"/>
                    </a:lnTo>
                    <a:lnTo>
                      <a:pt x="1690" y="873"/>
                    </a:lnTo>
                    <a:lnTo>
                      <a:pt x="1712" y="882"/>
                    </a:lnTo>
                    <a:lnTo>
                      <a:pt x="1732" y="900"/>
                    </a:lnTo>
                    <a:lnTo>
                      <a:pt x="1753" y="919"/>
                    </a:lnTo>
                    <a:lnTo>
                      <a:pt x="1774" y="938"/>
                    </a:lnTo>
                    <a:lnTo>
                      <a:pt x="1795" y="958"/>
                    </a:lnTo>
                    <a:lnTo>
                      <a:pt x="1816" y="978"/>
                    </a:lnTo>
                    <a:lnTo>
                      <a:pt x="1837" y="998"/>
                    </a:lnTo>
                    <a:lnTo>
                      <a:pt x="1858" y="1020"/>
                    </a:lnTo>
                    <a:lnTo>
                      <a:pt x="1878" y="1042"/>
                    </a:lnTo>
                    <a:lnTo>
                      <a:pt x="1899" y="1064"/>
                    </a:lnTo>
                    <a:lnTo>
                      <a:pt x="1920" y="1087"/>
                    </a:lnTo>
                    <a:lnTo>
                      <a:pt x="1941" y="1111"/>
                    </a:lnTo>
                    <a:lnTo>
                      <a:pt x="1962" y="1135"/>
                    </a:lnTo>
                    <a:lnTo>
                      <a:pt x="1983" y="1160"/>
                    </a:lnTo>
                    <a:lnTo>
                      <a:pt x="2004" y="1185"/>
                    </a:lnTo>
                    <a:lnTo>
                      <a:pt x="2024" y="1211"/>
                    </a:lnTo>
                    <a:lnTo>
                      <a:pt x="2045" y="1237"/>
                    </a:lnTo>
                    <a:lnTo>
                      <a:pt x="2066" y="1265"/>
                    </a:lnTo>
                    <a:lnTo>
                      <a:pt x="2087" y="1292"/>
                    </a:lnTo>
                    <a:lnTo>
                      <a:pt x="2087" y="931"/>
                    </a:lnTo>
                    <a:lnTo>
                      <a:pt x="2066" y="935"/>
                    </a:lnTo>
                    <a:lnTo>
                      <a:pt x="2045" y="938"/>
                    </a:lnTo>
                    <a:lnTo>
                      <a:pt x="2024" y="940"/>
                    </a:lnTo>
                    <a:lnTo>
                      <a:pt x="2004" y="941"/>
                    </a:lnTo>
                    <a:lnTo>
                      <a:pt x="1983" y="942"/>
                    </a:lnTo>
                    <a:lnTo>
                      <a:pt x="1962" y="941"/>
                    </a:lnTo>
                    <a:lnTo>
                      <a:pt x="1941" y="940"/>
                    </a:lnTo>
                    <a:lnTo>
                      <a:pt x="1920" y="938"/>
                    </a:lnTo>
                    <a:lnTo>
                      <a:pt x="1899" y="936"/>
                    </a:lnTo>
                    <a:lnTo>
                      <a:pt x="1878" y="932"/>
                    </a:lnTo>
                    <a:lnTo>
                      <a:pt x="1858" y="928"/>
                    </a:lnTo>
                    <a:lnTo>
                      <a:pt x="1837" y="924"/>
                    </a:lnTo>
                    <a:lnTo>
                      <a:pt x="1816" y="918"/>
                    </a:lnTo>
                    <a:lnTo>
                      <a:pt x="1795" y="912"/>
                    </a:lnTo>
                    <a:lnTo>
                      <a:pt x="1774" y="905"/>
                    </a:lnTo>
                    <a:lnTo>
                      <a:pt x="1753" y="898"/>
                    </a:lnTo>
                    <a:lnTo>
                      <a:pt x="1732" y="891"/>
                    </a:lnTo>
                    <a:lnTo>
                      <a:pt x="1712" y="882"/>
                    </a:lnTo>
                    <a:lnTo>
                      <a:pt x="1690" y="865"/>
                    </a:lnTo>
                    <a:lnTo>
                      <a:pt x="1670" y="848"/>
                    </a:lnTo>
                    <a:lnTo>
                      <a:pt x="1649" y="832"/>
                    </a:lnTo>
                    <a:lnTo>
                      <a:pt x="1628" y="817"/>
                    </a:lnTo>
                    <a:lnTo>
                      <a:pt x="1607" y="802"/>
                    </a:lnTo>
                    <a:lnTo>
                      <a:pt x="1586" y="787"/>
                    </a:lnTo>
                    <a:lnTo>
                      <a:pt x="1565" y="773"/>
                    </a:lnTo>
                    <a:lnTo>
                      <a:pt x="1544" y="760"/>
                    </a:lnTo>
                    <a:lnTo>
                      <a:pt x="1524" y="747"/>
                    </a:lnTo>
                    <a:lnTo>
                      <a:pt x="1503" y="734"/>
                    </a:lnTo>
                    <a:lnTo>
                      <a:pt x="1482" y="722"/>
                    </a:lnTo>
                    <a:lnTo>
                      <a:pt x="1461" y="711"/>
                    </a:lnTo>
                    <a:lnTo>
                      <a:pt x="1440" y="700"/>
                    </a:lnTo>
                    <a:lnTo>
                      <a:pt x="1419" y="689"/>
                    </a:lnTo>
                    <a:lnTo>
                      <a:pt x="1398" y="679"/>
                    </a:lnTo>
                    <a:lnTo>
                      <a:pt x="1378" y="669"/>
                    </a:lnTo>
                    <a:lnTo>
                      <a:pt x="1357" y="660"/>
                    </a:lnTo>
                    <a:lnTo>
                      <a:pt x="1336" y="651"/>
                    </a:lnTo>
                    <a:lnTo>
                      <a:pt x="1315" y="642"/>
                    </a:lnTo>
                    <a:lnTo>
                      <a:pt x="1294" y="634"/>
                    </a:lnTo>
                    <a:lnTo>
                      <a:pt x="1273" y="626"/>
                    </a:lnTo>
                    <a:lnTo>
                      <a:pt x="1252" y="619"/>
                    </a:lnTo>
                    <a:lnTo>
                      <a:pt x="1231" y="611"/>
                    </a:lnTo>
                    <a:lnTo>
                      <a:pt x="1211" y="601"/>
                    </a:lnTo>
                    <a:lnTo>
                      <a:pt x="1190" y="590"/>
                    </a:lnTo>
                    <a:lnTo>
                      <a:pt x="1169" y="579"/>
                    </a:lnTo>
                    <a:lnTo>
                      <a:pt x="1148" y="568"/>
                    </a:lnTo>
                    <a:lnTo>
                      <a:pt x="1127" y="558"/>
                    </a:lnTo>
                    <a:lnTo>
                      <a:pt x="1106" y="548"/>
                    </a:lnTo>
                    <a:lnTo>
                      <a:pt x="1085" y="539"/>
                    </a:lnTo>
                    <a:lnTo>
                      <a:pt x="1065" y="530"/>
                    </a:lnTo>
                    <a:lnTo>
                      <a:pt x="1043" y="521"/>
                    </a:lnTo>
                    <a:lnTo>
                      <a:pt x="1023" y="514"/>
                    </a:lnTo>
                    <a:lnTo>
                      <a:pt x="1002" y="506"/>
                    </a:lnTo>
                    <a:lnTo>
                      <a:pt x="981" y="500"/>
                    </a:lnTo>
                    <a:lnTo>
                      <a:pt x="960" y="494"/>
                    </a:lnTo>
                    <a:lnTo>
                      <a:pt x="939" y="489"/>
                    </a:lnTo>
                    <a:lnTo>
                      <a:pt x="918" y="484"/>
                    </a:lnTo>
                    <a:lnTo>
                      <a:pt x="897" y="480"/>
                    </a:lnTo>
                    <a:lnTo>
                      <a:pt x="877" y="477"/>
                    </a:lnTo>
                    <a:lnTo>
                      <a:pt x="856" y="475"/>
                    </a:lnTo>
                    <a:lnTo>
                      <a:pt x="835" y="473"/>
                    </a:lnTo>
                    <a:lnTo>
                      <a:pt x="814" y="472"/>
                    </a:lnTo>
                    <a:lnTo>
                      <a:pt x="793" y="472"/>
                    </a:lnTo>
                    <a:lnTo>
                      <a:pt x="772" y="473"/>
                    </a:lnTo>
                    <a:lnTo>
                      <a:pt x="751" y="472"/>
                    </a:lnTo>
                    <a:lnTo>
                      <a:pt x="731" y="465"/>
                    </a:lnTo>
                    <a:lnTo>
                      <a:pt x="710" y="458"/>
                    </a:lnTo>
                    <a:lnTo>
                      <a:pt x="689" y="450"/>
                    </a:lnTo>
                    <a:lnTo>
                      <a:pt x="668" y="443"/>
                    </a:lnTo>
                    <a:lnTo>
                      <a:pt x="647" y="435"/>
                    </a:lnTo>
                    <a:lnTo>
                      <a:pt x="626" y="426"/>
                    </a:lnTo>
                    <a:lnTo>
                      <a:pt x="605" y="418"/>
                    </a:lnTo>
                    <a:lnTo>
                      <a:pt x="585" y="409"/>
                    </a:lnTo>
                    <a:lnTo>
                      <a:pt x="564" y="400"/>
                    </a:lnTo>
                    <a:lnTo>
                      <a:pt x="543" y="390"/>
                    </a:lnTo>
                    <a:lnTo>
                      <a:pt x="522" y="381"/>
                    </a:lnTo>
                    <a:lnTo>
                      <a:pt x="501" y="370"/>
                    </a:lnTo>
                    <a:lnTo>
                      <a:pt x="480" y="360"/>
                    </a:lnTo>
                    <a:lnTo>
                      <a:pt x="459" y="349"/>
                    </a:lnTo>
                    <a:lnTo>
                      <a:pt x="439" y="337"/>
                    </a:lnTo>
                    <a:lnTo>
                      <a:pt x="417" y="325"/>
                    </a:lnTo>
                    <a:lnTo>
                      <a:pt x="397" y="313"/>
                    </a:lnTo>
                    <a:lnTo>
                      <a:pt x="376" y="300"/>
                    </a:lnTo>
                    <a:lnTo>
                      <a:pt x="355" y="287"/>
                    </a:lnTo>
                    <a:lnTo>
                      <a:pt x="334" y="274"/>
                    </a:lnTo>
                    <a:lnTo>
                      <a:pt x="313" y="260"/>
                    </a:lnTo>
                    <a:lnTo>
                      <a:pt x="292" y="246"/>
                    </a:lnTo>
                    <a:lnTo>
                      <a:pt x="271" y="231"/>
                    </a:lnTo>
                    <a:lnTo>
                      <a:pt x="251" y="216"/>
                    </a:lnTo>
                    <a:lnTo>
                      <a:pt x="230" y="200"/>
                    </a:lnTo>
                    <a:lnTo>
                      <a:pt x="209" y="184"/>
                    </a:lnTo>
                    <a:lnTo>
                      <a:pt x="188" y="167"/>
                    </a:lnTo>
                    <a:lnTo>
                      <a:pt x="167" y="151"/>
                    </a:lnTo>
                    <a:lnTo>
                      <a:pt x="146" y="133"/>
                    </a:lnTo>
                    <a:lnTo>
                      <a:pt x="125" y="115"/>
                    </a:lnTo>
                    <a:lnTo>
                      <a:pt x="105" y="97"/>
                    </a:lnTo>
                    <a:lnTo>
                      <a:pt x="84" y="78"/>
                    </a:lnTo>
                    <a:lnTo>
                      <a:pt x="63" y="60"/>
                    </a:lnTo>
                    <a:lnTo>
                      <a:pt x="42" y="40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3DB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1">
                <a:extLst>
                  <a:ext uri="{FF2B5EF4-FFF2-40B4-BE49-F238E27FC236}">
                    <a16:creationId xmlns:a16="http://schemas.microsoft.com/office/drawing/2014/main" id="{5179D899-343A-9B42-05B3-A7111C94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460"/>
                <a:ext cx="2087" cy="646"/>
              </a:xfrm>
              <a:custGeom>
                <a:avLst/>
                <a:gdLst>
                  <a:gd name="T0" fmla="*/ 21 w 2087"/>
                  <a:gd name="T1" fmla="*/ 98 h 646"/>
                  <a:gd name="T2" fmla="*/ 63 w 2087"/>
                  <a:gd name="T3" fmla="*/ 86 h 646"/>
                  <a:gd name="T4" fmla="*/ 105 w 2087"/>
                  <a:gd name="T5" fmla="*/ 74 h 646"/>
                  <a:gd name="T6" fmla="*/ 146 w 2087"/>
                  <a:gd name="T7" fmla="*/ 64 h 646"/>
                  <a:gd name="T8" fmla="*/ 188 w 2087"/>
                  <a:gd name="T9" fmla="*/ 53 h 646"/>
                  <a:gd name="T10" fmla="*/ 230 w 2087"/>
                  <a:gd name="T11" fmla="*/ 44 h 646"/>
                  <a:gd name="T12" fmla="*/ 271 w 2087"/>
                  <a:gd name="T13" fmla="*/ 35 h 646"/>
                  <a:gd name="T14" fmla="*/ 313 w 2087"/>
                  <a:gd name="T15" fmla="*/ 27 h 646"/>
                  <a:gd name="T16" fmla="*/ 355 w 2087"/>
                  <a:gd name="T17" fmla="*/ 20 h 646"/>
                  <a:gd name="T18" fmla="*/ 397 w 2087"/>
                  <a:gd name="T19" fmla="*/ 14 h 646"/>
                  <a:gd name="T20" fmla="*/ 439 w 2087"/>
                  <a:gd name="T21" fmla="*/ 9 h 646"/>
                  <a:gd name="T22" fmla="*/ 480 w 2087"/>
                  <a:gd name="T23" fmla="*/ 5 h 646"/>
                  <a:gd name="T24" fmla="*/ 522 w 2087"/>
                  <a:gd name="T25" fmla="*/ 2 h 646"/>
                  <a:gd name="T26" fmla="*/ 564 w 2087"/>
                  <a:gd name="T27" fmla="*/ 1 h 646"/>
                  <a:gd name="T28" fmla="*/ 605 w 2087"/>
                  <a:gd name="T29" fmla="*/ 0 h 646"/>
                  <a:gd name="T30" fmla="*/ 647 w 2087"/>
                  <a:gd name="T31" fmla="*/ 1 h 646"/>
                  <a:gd name="T32" fmla="*/ 689 w 2087"/>
                  <a:gd name="T33" fmla="*/ 3 h 646"/>
                  <a:gd name="T34" fmla="*/ 731 w 2087"/>
                  <a:gd name="T35" fmla="*/ 6 h 646"/>
                  <a:gd name="T36" fmla="*/ 772 w 2087"/>
                  <a:gd name="T37" fmla="*/ 11 h 646"/>
                  <a:gd name="T38" fmla="*/ 814 w 2087"/>
                  <a:gd name="T39" fmla="*/ 17 h 646"/>
                  <a:gd name="T40" fmla="*/ 856 w 2087"/>
                  <a:gd name="T41" fmla="*/ 24 h 646"/>
                  <a:gd name="T42" fmla="*/ 897 w 2087"/>
                  <a:gd name="T43" fmla="*/ 33 h 646"/>
                  <a:gd name="T44" fmla="*/ 939 w 2087"/>
                  <a:gd name="T45" fmla="*/ 43 h 646"/>
                  <a:gd name="T46" fmla="*/ 981 w 2087"/>
                  <a:gd name="T47" fmla="*/ 54 h 646"/>
                  <a:gd name="T48" fmla="*/ 1023 w 2087"/>
                  <a:gd name="T49" fmla="*/ 66 h 646"/>
                  <a:gd name="T50" fmla="*/ 1065 w 2087"/>
                  <a:gd name="T51" fmla="*/ 80 h 646"/>
                  <a:gd name="T52" fmla="*/ 1106 w 2087"/>
                  <a:gd name="T53" fmla="*/ 95 h 646"/>
                  <a:gd name="T54" fmla="*/ 1148 w 2087"/>
                  <a:gd name="T55" fmla="*/ 111 h 646"/>
                  <a:gd name="T56" fmla="*/ 1190 w 2087"/>
                  <a:gd name="T57" fmla="*/ 129 h 646"/>
                  <a:gd name="T58" fmla="*/ 1231 w 2087"/>
                  <a:gd name="T59" fmla="*/ 147 h 646"/>
                  <a:gd name="T60" fmla="*/ 1273 w 2087"/>
                  <a:gd name="T61" fmla="*/ 167 h 646"/>
                  <a:gd name="T62" fmla="*/ 1315 w 2087"/>
                  <a:gd name="T63" fmla="*/ 187 h 646"/>
                  <a:gd name="T64" fmla="*/ 1357 w 2087"/>
                  <a:gd name="T65" fmla="*/ 209 h 646"/>
                  <a:gd name="T66" fmla="*/ 1398 w 2087"/>
                  <a:gd name="T67" fmla="*/ 231 h 646"/>
                  <a:gd name="T68" fmla="*/ 1440 w 2087"/>
                  <a:gd name="T69" fmla="*/ 254 h 646"/>
                  <a:gd name="T70" fmla="*/ 1482 w 2087"/>
                  <a:gd name="T71" fmla="*/ 278 h 646"/>
                  <a:gd name="T72" fmla="*/ 1524 w 2087"/>
                  <a:gd name="T73" fmla="*/ 302 h 646"/>
                  <a:gd name="T74" fmla="*/ 1565 w 2087"/>
                  <a:gd name="T75" fmla="*/ 327 h 646"/>
                  <a:gd name="T76" fmla="*/ 1607 w 2087"/>
                  <a:gd name="T77" fmla="*/ 353 h 646"/>
                  <a:gd name="T78" fmla="*/ 1649 w 2087"/>
                  <a:gd name="T79" fmla="*/ 378 h 646"/>
                  <a:gd name="T80" fmla="*/ 1690 w 2087"/>
                  <a:gd name="T81" fmla="*/ 404 h 646"/>
                  <a:gd name="T82" fmla="*/ 1732 w 2087"/>
                  <a:gd name="T83" fmla="*/ 431 h 646"/>
                  <a:gd name="T84" fmla="*/ 1774 w 2087"/>
                  <a:gd name="T85" fmla="*/ 457 h 646"/>
                  <a:gd name="T86" fmla="*/ 1816 w 2087"/>
                  <a:gd name="T87" fmla="*/ 483 h 646"/>
                  <a:gd name="T88" fmla="*/ 1858 w 2087"/>
                  <a:gd name="T89" fmla="*/ 509 h 646"/>
                  <a:gd name="T90" fmla="*/ 1899 w 2087"/>
                  <a:gd name="T91" fmla="*/ 535 h 646"/>
                  <a:gd name="T92" fmla="*/ 1941 w 2087"/>
                  <a:gd name="T93" fmla="*/ 560 h 646"/>
                  <a:gd name="T94" fmla="*/ 1983 w 2087"/>
                  <a:gd name="T95" fmla="*/ 586 h 646"/>
                  <a:gd name="T96" fmla="*/ 2024 w 2087"/>
                  <a:gd name="T97" fmla="*/ 610 h 646"/>
                  <a:gd name="T98" fmla="*/ 2066 w 2087"/>
                  <a:gd name="T99" fmla="*/ 635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7" h="646">
                    <a:moveTo>
                      <a:pt x="0" y="104"/>
                    </a:moveTo>
                    <a:lnTo>
                      <a:pt x="21" y="98"/>
                    </a:lnTo>
                    <a:lnTo>
                      <a:pt x="42" y="92"/>
                    </a:lnTo>
                    <a:lnTo>
                      <a:pt x="63" y="86"/>
                    </a:lnTo>
                    <a:lnTo>
                      <a:pt x="84" y="80"/>
                    </a:lnTo>
                    <a:lnTo>
                      <a:pt x="105" y="74"/>
                    </a:lnTo>
                    <a:lnTo>
                      <a:pt x="125" y="69"/>
                    </a:lnTo>
                    <a:lnTo>
                      <a:pt x="146" y="64"/>
                    </a:lnTo>
                    <a:lnTo>
                      <a:pt x="167" y="58"/>
                    </a:lnTo>
                    <a:lnTo>
                      <a:pt x="188" y="53"/>
                    </a:lnTo>
                    <a:lnTo>
                      <a:pt x="209" y="49"/>
                    </a:lnTo>
                    <a:lnTo>
                      <a:pt x="230" y="44"/>
                    </a:lnTo>
                    <a:lnTo>
                      <a:pt x="251" y="39"/>
                    </a:lnTo>
                    <a:lnTo>
                      <a:pt x="271" y="35"/>
                    </a:lnTo>
                    <a:lnTo>
                      <a:pt x="292" y="31"/>
                    </a:lnTo>
                    <a:lnTo>
                      <a:pt x="313" y="27"/>
                    </a:lnTo>
                    <a:lnTo>
                      <a:pt x="334" y="24"/>
                    </a:lnTo>
                    <a:lnTo>
                      <a:pt x="355" y="20"/>
                    </a:lnTo>
                    <a:lnTo>
                      <a:pt x="376" y="17"/>
                    </a:lnTo>
                    <a:lnTo>
                      <a:pt x="397" y="14"/>
                    </a:lnTo>
                    <a:lnTo>
                      <a:pt x="417" y="12"/>
                    </a:lnTo>
                    <a:lnTo>
                      <a:pt x="439" y="9"/>
                    </a:lnTo>
                    <a:lnTo>
                      <a:pt x="459" y="7"/>
                    </a:lnTo>
                    <a:lnTo>
                      <a:pt x="480" y="5"/>
                    </a:lnTo>
                    <a:lnTo>
                      <a:pt x="501" y="4"/>
                    </a:lnTo>
                    <a:lnTo>
                      <a:pt x="522" y="2"/>
                    </a:lnTo>
                    <a:lnTo>
                      <a:pt x="543" y="1"/>
                    </a:lnTo>
                    <a:lnTo>
                      <a:pt x="564" y="1"/>
                    </a:lnTo>
                    <a:lnTo>
                      <a:pt x="585" y="0"/>
                    </a:lnTo>
                    <a:lnTo>
                      <a:pt x="605" y="0"/>
                    </a:lnTo>
                    <a:lnTo>
                      <a:pt x="626" y="1"/>
                    </a:lnTo>
                    <a:lnTo>
                      <a:pt x="647" y="1"/>
                    </a:lnTo>
                    <a:lnTo>
                      <a:pt x="668" y="2"/>
                    </a:lnTo>
                    <a:lnTo>
                      <a:pt x="689" y="3"/>
                    </a:lnTo>
                    <a:lnTo>
                      <a:pt x="710" y="4"/>
                    </a:lnTo>
                    <a:lnTo>
                      <a:pt x="731" y="6"/>
                    </a:lnTo>
                    <a:lnTo>
                      <a:pt x="751" y="8"/>
                    </a:lnTo>
                    <a:lnTo>
                      <a:pt x="772" y="11"/>
                    </a:lnTo>
                    <a:lnTo>
                      <a:pt x="793" y="14"/>
                    </a:lnTo>
                    <a:lnTo>
                      <a:pt x="814" y="17"/>
                    </a:lnTo>
                    <a:lnTo>
                      <a:pt x="835" y="20"/>
                    </a:lnTo>
                    <a:lnTo>
                      <a:pt x="856" y="24"/>
                    </a:lnTo>
                    <a:lnTo>
                      <a:pt x="877" y="28"/>
                    </a:lnTo>
                    <a:lnTo>
                      <a:pt x="897" y="33"/>
                    </a:lnTo>
                    <a:lnTo>
                      <a:pt x="918" y="37"/>
                    </a:lnTo>
                    <a:lnTo>
                      <a:pt x="939" y="43"/>
                    </a:lnTo>
                    <a:lnTo>
                      <a:pt x="960" y="48"/>
                    </a:lnTo>
                    <a:lnTo>
                      <a:pt x="981" y="54"/>
                    </a:lnTo>
                    <a:lnTo>
                      <a:pt x="1002" y="60"/>
                    </a:lnTo>
                    <a:lnTo>
                      <a:pt x="1023" y="66"/>
                    </a:lnTo>
                    <a:lnTo>
                      <a:pt x="1043" y="73"/>
                    </a:lnTo>
                    <a:lnTo>
                      <a:pt x="1065" y="80"/>
                    </a:lnTo>
                    <a:lnTo>
                      <a:pt x="1085" y="87"/>
                    </a:lnTo>
                    <a:lnTo>
                      <a:pt x="1106" y="95"/>
                    </a:lnTo>
                    <a:lnTo>
                      <a:pt x="1127" y="103"/>
                    </a:lnTo>
                    <a:lnTo>
                      <a:pt x="1148" y="111"/>
                    </a:lnTo>
                    <a:lnTo>
                      <a:pt x="1169" y="120"/>
                    </a:lnTo>
                    <a:lnTo>
                      <a:pt x="1190" y="129"/>
                    </a:lnTo>
                    <a:lnTo>
                      <a:pt x="1211" y="138"/>
                    </a:lnTo>
                    <a:lnTo>
                      <a:pt x="1231" y="147"/>
                    </a:lnTo>
                    <a:lnTo>
                      <a:pt x="1252" y="157"/>
                    </a:lnTo>
                    <a:lnTo>
                      <a:pt x="1273" y="167"/>
                    </a:lnTo>
                    <a:lnTo>
                      <a:pt x="1294" y="177"/>
                    </a:lnTo>
                    <a:lnTo>
                      <a:pt x="1315" y="187"/>
                    </a:lnTo>
                    <a:lnTo>
                      <a:pt x="1336" y="198"/>
                    </a:lnTo>
                    <a:lnTo>
                      <a:pt x="1357" y="209"/>
                    </a:lnTo>
                    <a:lnTo>
                      <a:pt x="1378" y="220"/>
                    </a:lnTo>
                    <a:lnTo>
                      <a:pt x="1398" y="231"/>
                    </a:lnTo>
                    <a:lnTo>
                      <a:pt x="1419" y="242"/>
                    </a:lnTo>
                    <a:lnTo>
                      <a:pt x="1440" y="254"/>
                    </a:lnTo>
                    <a:lnTo>
                      <a:pt x="1461" y="266"/>
                    </a:lnTo>
                    <a:lnTo>
                      <a:pt x="1482" y="278"/>
                    </a:lnTo>
                    <a:lnTo>
                      <a:pt x="1503" y="290"/>
                    </a:lnTo>
                    <a:lnTo>
                      <a:pt x="1524" y="302"/>
                    </a:lnTo>
                    <a:lnTo>
                      <a:pt x="1544" y="315"/>
                    </a:lnTo>
                    <a:lnTo>
                      <a:pt x="1565" y="327"/>
                    </a:lnTo>
                    <a:lnTo>
                      <a:pt x="1586" y="340"/>
                    </a:lnTo>
                    <a:lnTo>
                      <a:pt x="1607" y="353"/>
                    </a:lnTo>
                    <a:lnTo>
                      <a:pt x="1628" y="365"/>
                    </a:lnTo>
                    <a:lnTo>
                      <a:pt x="1649" y="378"/>
                    </a:lnTo>
                    <a:lnTo>
                      <a:pt x="1670" y="391"/>
                    </a:lnTo>
                    <a:lnTo>
                      <a:pt x="1690" y="404"/>
                    </a:lnTo>
                    <a:lnTo>
                      <a:pt x="1712" y="417"/>
                    </a:lnTo>
                    <a:lnTo>
                      <a:pt x="1732" y="431"/>
                    </a:lnTo>
                    <a:lnTo>
                      <a:pt x="1753" y="443"/>
                    </a:lnTo>
                    <a:lnTo>
                      <a:pt x="1774" y="457"/>
                    </a:lnTo>
                    <a:lnTo>
                      <a:pt x="1795" y="470"/>
                    </a:lnTo>
                    <a:lnTo>
                      <a:pt x="1816" y="483"/>
                    </a:lnTo>
                    <a:lnTo>
                      <a:pt x="1837" y="496"/>
                    </a:lnTo>
                    <a:lnTo>
                      <a:pt x="1858" y="509"/>
                    </a:lnTo>
                    <a:lnTo>
                      <a:pt x="1878" y="522"/>
                    </a:lnTo>
                    <a:lnTo>
                      <a:pt x="1899" y="535"/>
                    </a:lnTo>
                    <a:lnTo>
                      <a:pt x="1920" y="548"/>
                    </a:lnTo>
                    <a:lnTo>
                      <a:pt x="1941" y="560"/>
                    </a:lnTo>
                    <a:lnTo>
                      <a:pt x="1962" y="573"/>
                    </a:lnTo>
                    <a:lnTo>
                      <a:pt x="1983" y="586"/>
                    </a:lnTo>
                    <a:lnTo>
                      <a:pt x="2004" y="598"/>
                    </a:lnTo>
                    <a:lnTo>
                      <a:pt x="2024" y="610"/>
                    </a:lnTo>
                    <a:lnTo>
                      <a:pt x="2045" y="623"/>
                    </a:lnTo>
                    <a:lnTo>
                      <a:pt x="2066" y="635"/>
                    </a:lnTo>
                    <a:lnTo>
                      <a:pt x="2087" y="646"/>
                    </a:lnTo>
                  </a:path>
                </a:pathLst>
              </a:custGeom>
              <a:noFill/>
              <a:ln w="2063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2">
                <a:extLst>
                  <a:ext uri="{FF2B5EF4-FFF2-40B4-BE49-F238E27FC236}">
                    <a16:creationId xmlns:a16="http://schemas.microsoft.com/office/drawing/2014/main" id="{B457616F-1D1A-0BFC-F9C8-348CBD880A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" y="1570"/>
                <a:ext cx="67" cy="67"/>
              </a:xfrm>
              <a:custGeom>
                <a:avLst/>
                <a:gdLst>
                  <a:gd name="T0" fmla="*/ 33 w 67"/>
                  <a:gd name="T1" fmla="*/ 0 h 67"/>
                  <a:gd name="T2" fmla="*/ 33 w 67"/>
                  <a:gd name="T3" fmla="*/ 67 h 67"/>
                  <a:gd name="T4" fmla="*/ 0 w 67"/>
                  <a:gd name="T5" fmla="*/ 33 h 67"/>
                  <a:gd name="T6" fmla="*/ 67 w 67"/>
                  <a:gd name="T7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33" y="67"/>
                    </a:lnTo>
                    <a:moveTo>
                      <a:pt x="0" y="33"/>
                    </a:moveTo>
                    <a:lnTo>
                      <a:pt x="67" y="33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3">
                <a:extLst>
                  <a:ext uri="{FF2B5EF4-FFF2-40B4-BE49-F238E27FC236}">
                    <a16:creationId xmlns:a16="http://schemas.microsoft.com/office/drawing/2014/main" id="{13781D85-3CEE-C038-195D-B2DC1C6A57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8" y="1436"/>
                <a:ext cx="67" cy="67"/>
              </a:xfrm>
              <a:custGeom>
                <a:avLst/>
                <a:gdLst>
                  <a:gd name="T0" fmla="*/ 33 w 67"/>
                  <a:gd name="T1" fmla="*/ 0 h 67"/>
                  <a:gd name="T2" fmla="*/ 33 w 67"/>
                  <a:gd name="T3" fmla="*/ 67 h 67"/>
                  <a:gd name="T4" fmla="*/ 0 w 67"/>
                  <a:gd name="T5" fmla="*/ 33 h 67"/>
                  <a:gd name="T6" fmla="*/ 67 w 67"/>
                  <a:gd name="T7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33" y="67"/>
                    </a:lnTo>
                    <a:moveTo>
                      <a:pt x="0" y="33"/>
                    </a:moveTo>
                    <a:lnTo>
                      <a:pt x="67" y="33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4">
                <a:extLst>
                  <a:ext uri="{FF2B5EF4-FFF2-40B4-BE49-F238E27FC236}">
                    <a16:creationId xmlns:a16="http://schemas.microsoft.com/office/drawing/2014/main" id="{1D474996-9011-B248-E8D2-7D541D606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1843"/>
                <a:ext cx="68" cy="68"/>
              </a:xfrm>
              <a:custGeom>
                <a:avLst/>
                <a:gdLst>
                  <a:gd name="T0" fmla="*/ 34 w 68"/>
                  <a:gd name="T1" fmla="*/ 0 h 68"/>
                  <a:gd name="T2" fmla="*/ 34 w 68"/>
                  <a:gd name="T3" fmla="*/ 68 h 68"/>
                  <a:gd name="T4" fmla="*/ 0 w 68"/>
                  <a:gd name="T5" fmla="*/ 34 h 68"/>
                  <a:gd name="T6" fmla="*/ 68 w 68"/>
                  <a:gd name="T7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lnTo>
                      <a:pt x="34" y="68"/>
                    </a:lnTo>
                    <a:moveTo>
                      <a:pt x="0" y="34"/>
                    </a:moveTo>
                    <a:lnTo>
                      <a:pt x="68" y="34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5">
                <a:extLst>
                  <a:ext uri="{FF2B5EF4-FFF2-40B4-BE49-F238E27FC236}">
                    <a16:creationId xmlns:a16="http://schemas.microsoft.com/office/drawing/2014/main" id="{A371B934-0DE2-E202-C6F0-A802F92CD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141"/>
                <a:ext cx="2087" cy="776"/>
              </a:xfrm>
              <a:custGeom>
                <a:avLst/>
                <a:gdLst>
                  <a:gd name="T0" fmla="*/ 21 w 2087"/>
                  <a:gd name="T1" fmla="*/ 23 h 776"/>
                  <a:gd name="T2" fmla="*/ 63 w 2087"/>
                  <a:gd name="T3" fmla="*/ 66 h 776"/>
                  <a:gd name="T4" fmla="*/ 105 w 2087"/>
                  <a:gd name="T5" fmla="*/ 105 h 776"/>
                  <a:gd name="T6" fmla="*/ 146 w 2087"/>
                  <a:gd name="T7" fmla="*/ 140 h 776"/>
                  <a:gd name="T8" fmla="*/ 188 w 2087"/>
                  <a:gd name="T9" fmla="*/ 169 h 776"/>
                  <a:gd name="T10" fmla="*/ 230 w 2087"/>
                  <a:gd name="T11" fmla="*/ 192 h 776"/>
                  <a:gd name="T12" fmla="*/ 271 w 2087"/>
                  <a:gd name="T13" fmla="*/ 210 h 776"/>
                  <a:gd name="T14" fmla="*/ 313 w 2087"/>
                  <a:gd name="T15" fmla="*/ 224 h 776"/>
                  <a:gd name="T16" fmla="*/ 355 w 2087"/>
                  <a:gd name="T17" fmla="*/ 233 h 776"/>
                  <a:gd name="T18" fmla="*/ 397 w 2087"/>
                  <a:gd name="T19" fmla="*/ 241 h 776"/>
                  <a:gd name="T20" fmla="*/ 439 w 2087"/>
                  <a:gd name="T21" fmla="*/ 248 h 776"/>
                  <a:gd name="T22" fmla="*/ 480 w 2087"/>
                  <a:gd name="T23" fmla="*/ 255 h 776"/>
                  <a:gd name="T24" fmla="*/ 522 w 2087"/>
                  <a:gd name="T25" fmla="*/ 263 h 776"/>
                  <a:gd name="T26" fmla="*/ 564 w 2087"/>
                  <a:gd name="T27" fmla="*/ 272 h 776"/>
                  <a:gd name="T28" fmla="*/ 605 w 2087"/>
                  <a:gd name="T29" fmla="*/ 283 h 776"/>
                  <a:gd name="T30" fmla="*/ 647 w 2087"/>
                  <a:gd name="T31" fmla="*/ 295 h 776"/>
                  <a:gd name="T32" fmla="*/ 689 w 2087"/>
                  <a:gd name="T33" fmla="*/ 307 h 776"/>
                  <a:gd name="T34" fmla="*/ 731 w 2087"/>
                  <a:gd name="T35" fmla="*/ 320 h 776"/>
                  <a:gd name="T36" fmla="*/ 772 w 2087"/>
                  <a:gd name="T37" fmla="*/ 332 h 776"/>
                  <a:gd name="T38" fmla="*/ 814 w 2087"/>
                  <a:gd name="T39" fmla="*/ 343 h 776"/>
                  <a:gd name="T40" fmla="*/ 856 w 2087"/>
                  <a:gd name="T41" fmla="*/ 353 h 776"/>
                  <a:gd name="T42" fmla="*/ 897 w 2087"/>
                  <a:gd name="T43" fmla="*/ 361 h 776"/>
                  <a:gd name="T44" fmla="*/ 939 w 2087"/>
                  <a:gd name="T45" fmla="*/ 368 h 776"/>
                  <a:gd name="T46" fmla="*/ 981 w 2087"/>
                  <a:gd name="T47" fmla="*/ 375 h 776"/>
                  <a:gd name="T48" fmla="*/ 1023 w 2087"/>
                  <a:gd name="T49" fmla="*/ 382 h 776"/>
                  <a:gd name="T50" fmla="*/ 1065 w 2087"/>
                  <a:gd name="T51" fmla="*/ 391 h 776"/>
                  <a:gd name="T52" fmla="*/ 1106 w 2087"/>
                  <a:gd name="T53" fmla="*/ 403 h 776"/>
                  <a:gd name="T54" fmla="*/ 1148 w 2087"/>
                  <a:gd name="T55" fmla="*/ 420 h 776"/>
                  <a:gd name="T56" fmla="*/ 1190 w 2087"/>
                  <a:gd name="T57" fmla="*/ 441 h 776"/>
                  <a:gd name="T58" fmla="*/ 1231 w 2087"/>
                  <a:gd name="T59" fmla="*/ 468 h 776"/>
                  <a:gd name="T60" fmla="*/ 1273 w 2087"/>
                  <a:gd name="T61" fmla="*/ 501 h 776"/>
                  <a:gd name="T62" fmla="*/ 1315 w 2087"/>
                  <a:gd name="T63" fmla="*/ 539 h 776"/>
                  <a:gd name="T64" fmla="*/ 1357 w 2087"/>
                  <a:gd name="T65" fmla="*/ 581 h 776"/>
                  <a:gd name="T66" fmla="*/ 1398 w 2087"/>
                  <a:gd name="T67" fmla="*/ 625 h 776"/>
                  <a:gd name="T68" fmla="*/ 1440 w 2087"/>
                  <a:gd name="T69" fmla="*/ 669 h 776"/>
                  <a:gd name="T70" fmla="*/ 1482 w 2087"/>
                  <a:gd name="T71" fmla="*/ 709 h 776"/>
                  <a:gd name="T72" fmla="*/ 1524 w 2087"/>
                  <a:gd name="T73" fmla="*/ 742 h 776"/>
                  <a:gd name="T74" fmla="*/ 1565 w 2087"/>
                  <a:gd name="T75" fmla="*/ 765 h 776"/>
                  <a:gd name="T76" fmla="*/ 1607 w 2087"/>
                  <a:gd name="T77" fmla="*/ 776 h 776"/>
                  <a:gd name="T78" fmla="*/ 1649 w 2087"/>
                  <a:gd name="T79" fmla="*/ 772 h 776"/>
                  <a:gd name="T80" fmla="*/ 1690 w 2087"/>
                  <a:gd name="T81" fmla="*/ 752 h 776"/>
                  <a:gd name="T82" fmla="*/ 1732 w 2087"/>
                  <a:gd name="T83" fmla="*/ 716 h 776"/>
                  <a:gd name="T84" fmla="*/ 1774 w 2087"/>
                  <a:gd name="T85" fmla="*/ 664 h 776"/>
                  <a:gd name="T86" fmla="*/ 1816 w 2087"/>
                  <a:gd name="T87" fmla="*/ 599 h 776"/>
                  <a:gd name="T88" fmla="*/ 1858 w 2087"/>
                  <a:gd name="T89" fmla="*/ 526 h 776"/>
                  <a:gd name="T90" fmla="*/ 1899 w 2087"/>
                  <a:gd name="T91" fmla="*/ 450 h 776"/>
                  <a:gd name="T92" fmla="*/ 1941 w 2087"/>
                  <a:gd name="T93" fmla="*/ 375 h 776"/>
                  <a:gd name="T94" fmla="*/ 1983 w 2087"/>
                  <a:gd name="T95" fmla="*/ 310 h 776"/>
                  <a:gd name="T96" fmla="*/ 2024 w 2087"/>
                  <a:gd name="T97" fmla="*/ 261 h 776"/>
                  <a:gd name="T98" fmla="*/ 2066 w 2087"/>
                  <a:gd name="T99" fmla="*/ 23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7" h="776">
                    <a:moveTo>
                      <a:pt x="0" y="0"/>
                    </a:moveTo>
                    <a:lnTo>
                      <a:pt x="21" y="23"/>
                    </a:lnTo>
                    <a:lnTo>
                      <a:pt x="42" y="44"/>
                    </a:lnTo>
                    <a:lnTo>
                      <a:pt x="63" y="66"/>
                    </a:lnTo>
                    <a:lnTo>
                      <a:pt x="84" y="86"/>
                    </a:lnTo>
                    <a:lnTo>
                      <a:pt x="105" y="105"/>
                    </a:lnTo>
                    <a:lnTo>
                      <a:pt x="125" y="123"/>
                    </a:lnTo>
                    <a:lnTo>
                      <a:pt x="146" y="140"/>
                    </a:lnTo>
                    <a:lnTo>
                      <a:pt x="167" y="155"/>
                    </a:lnTo>
                    <a:lnTo>
                      <a:pt x="188" y="169"/>
                    </a:lnTo>
                    <a:lnTo>
                      <a:pt x="209" y="181"/>
                    </a:lnTo>
                    <a:lnTo>
                      <a:pt x="230" y="192"/>
                    </a:lnTo>
                    <a:lnTo>
                      <a:pt x="251" y="202"/>
                    </a:lnTo>
                    <a:lnTo>
                      <a:pt x="271" y="210"/>
                    </a:lnTo>
                    <a:lnTo>
                      <a:pt x="292" y="218"/>
                    </a:lnTo>
                    <a:lnTo>
                      <a:pt x="313" y="224"/>
                    </a:lnTo>
                    <a:lnTo>
                      <a:pt x="334" y="229"/>
                    </a:lnTo>
                    <a:lnTo>
                      <a:pt x="355" y="233"/>
                    </a:lnTo>
                    <a:lnTo>
                      <a:pt x="376" y="237"/>
                    </a:lnTo>
                    <a:lnTo>
                      <a:pt x="397" y="241"/>
                    </a:lnTo>
                    <a:lnTo>
                      <a:pt x="417" y="245"/>
                    </a:lnTo>
                    <a:lnTo>
                      <a:pt x="439" y="248"/>
                    </a:lnTo>
                    <a:lnTo>
                      <a:pt x="459" y="252"/>
                    </a:lnTo>
                    <a:lnTo>
                      <a:pt x="480" y="255"/>
                    </a:lnTo>
                    <a:lnTo>
                      <a:pt x="501" y="259"/>
                    </a:lnTo>
                    <a:lnTo>
                      <a:pt x="522" y="263"/>
                    </a:lnTo>
                    <a:lnTo>
                      <a:pt x="543" y="267"/>
                    </a:lnTo>
                    <a:lnTo>
                      <a:pt x="564" y="272"/>
                    </a:lnTo>
                    <a:lnTo>
                      <a:pt x="585" y="277"/>
                    </a:lnTo>
                    <a:lnTo>
                      <a:pt x="605" y="283"/>
                    </a:lnTo>
                    <a:lnTo>
                      <a:pt x="626" y="289"/>
                    </a:lnTo>
                    <a:lnTo>
                      <a:pt x="647" y="295"/>
                    </a:lnTo>
                    <a:lnTo>
                      <a:pt x="668" y="301"/>
                    </a:lnTo>
                    <a:lnTo>
                      <a:pt x="689" y="307"/>
                    </a:lnTo>
                    <a:lnTo>
                      <a:pt x="710" y="313"/>
                    </a:lnTo>
                    <a:lnTo>
                      <a:pt x="731" y="320"/>
                    </a:lnTo>
                    <a:lnTo>
                      <a:pt x="751" y="326"/>
                    </a:lnTo>
                    <a:lnTo>
                      <a:pt x="772" y="332"/>
                    </a:lnTo>
                    <a:lnTo>
                      <a:pt x="793" y="338"/>
                    </a:lnTo>
                    <a:lnTo>
                      <a:pt x="814" y="343"/>
                    </a:lnTo>
                    <a:lnTo>
                      <a:pt x="835" y="348"/>
                    </a:lnTo>
                    <a:lnTo>
                      <a:pt x="856" y="353"/>
                    </a:lnTo>
                    <a:lnTo>
                      <a:pt x="877" y="357"/>
                    </a:lnTo>
                    <a:lnTo>
                      <a:pt x="897" y="361"/>
                    </a:lnTo>
                    <a:lnTo>
                      <a:pt x="918" y="365"/>
                    </a:lnTo>
                    <a:lnTo>
                      <a:pt x="939" y="368"/>
                    </a:lnTo>
                    <a:lnTo>
                      <a:pt x="960" y="372"/>
                    </a:lnTo>
                    <a:lnTo>
                      <a:pt x="981" y="375"/>
                    </a:lnTo>
                    <a:lnTo>
                      <a:pt x="1002" y="378"/>
                    </a:lnTo>
                    <a:lnTo>
                      <a:pt x="1023" y="382"/>
                    </a:lnTo>
                    <a:lnTo>
                      <a:pt x="1043" y="387"/>
                    </a:lnTo>
                    <a:lnTo>
                      <a:pt x="1065" y="391"/>
                    </a:lnTo>
                    <a:lnTo>
                      <a:pt x="1085" y="397"/>
                    </a:lnTo>
                    <a:lnTo>
                      <a:pt x="1106" y="403"/>
                    </a:lnTo>
                    <a:lnTo>
                      <a:pt x="1127" y="411"/>
                    </a:lnTo>
                    <a:lnTo>
                      <a:pt x="1148" y="420"/>
                    </a:lnTo>
                    <a:lnTo>
                      <a:pt x="1169" y="430"/>
                    </a:lnTo>
                    <a:lnTo>
                      <a:pt x="1190" y="441"/>
                    </a:lnTo>
                    <a:lnTo>
                      <a:pt x="1211" y="454"/>
                    </a:lnTo>
                    <a:lnTo>
                      <a:pt x="1231" y="468"/>
                    </a:lnTo>
                    <a:lnTo>
                      <a:pt x="1252" y="484"/>
                    </a:lnTo>
                    <a:lnTo>
                      <a:pt x="1273" y="501"/>
                    </a:lnTo>
                    <a:lnTo>
                      <a:pt x="1294" y="519"/>
                    </a:lnTo>
                    <a:lnTo>
                      <a:pt x="1315" y="539"/>
                    </a:lnTo>
                    <a:lnTo>
                      <a:pt x="1336" y="560"/>
                    </a:lnTo>
                    <a:lnTo>
                      <a:pt x="1357" y="581"/>
                    </a:lnTo>
                    <a:lnTo>
                      <a:pt x="1378" y="603"/>
                    </a:lnTo>
                    <a:lnTo>
                      <a:pt x="1398" y="625"/>
                    </a:lnTo>
                    <a:lnTo>
                      <a:pt x="1419" y="647"/>
                    </a:lnTo>
                    <a:lnTo>
                      <a:pt x="1440" y="669"/>
                    </a:lnTo>
                    <a:lnTo>
                      <a:pt x="1461" y="689"/>
                    </a:lnTo>
                    <a:lnTo>
                      <a:pt x="1482" y="709"/>
                    </a:lnTo>
                    <a:lnTo>
                      <a:pt x="1503" y="727"/>
                    </a:lnTo>
                    <a:lnTo>
                      <a:pt x="1524" y="742"/>
                    </a:lnTo>
                    <a:lnTo>
                      <a:pt x="1544" y="755"/>
                    </a:lnTo>
                    <a:lnTo>
                      <a:pt x="1565" y="765"/>
                    </a:lnTo>
                    <a:lnTo>
                      <a:pt x="1586" y="773"/>
                    </a:lnTo>
                    <a:lnTo>
                      <a:pt x="1607" y="776"/>
                    </a:lnTo>
                    <a:lnTo>
                      <a:pt x="1628" y="776"/>
                    </a:lnTo>
                    <a:lnTo>
                      <a:pt x="1649" y="772"/>
                    </a:lnTo>
                    <a:lnTo>
                      <a:pt x="1670" y="764"/>
                    </a:lnTo>
                    <a:lnTo>
                      <a:pt x="1690" y="752"/>
                    </a:lnTo>
                    <a:lnTo>
                      <a:pt x="1712" y="736"/>
                    </a:lnTo>
                    <a:lnTo>
                      <a:pt x="1732" y="716"/>
                    </a:lnTo>
                    <a:lnTo>
                      <a:pt x="1753" y="692"/>
                    </a:lnTo>
                    <a:lnTo>
                      <a:pt x="1774" y="664"/>
                    </a:lnTo>
                    <a:lnTo>
                      <a:pt x="1795" y="633"/>
                    </a:lnTo>
                    <a:lnTo>
                      <a:pt x="1816" y="599"/>
                    </a:lnTo>
                    <a:lnTo>
                      <a:pt x="1837" y="564"/>
                    </a:lnTo>
                    <a:lnTo>
                      <a:pt x="1858" y="526"/>
                    </a:lnTo>
                    <a:lnTo>
                      <a:pt x="1878" y="488"/>
                    </a:lnTo>
                    <a:lnTo>
                      <a:pt x="1899" y="450"/>
                    </a:lnTo>
                    <a:lnTo>
                      <a:pt x="1920" y="412"/>
                    </a:lnTo>
                    <a:lnTo>
                      <a:pt x="1941" y="375"/>
                    </a:lnTo>
                    <a:lnTo>
                      <a:pt x="1962" y="341"/>
                    </a:lnTo>
                    <a:lnTo>
                      <a:pt x="1983" y="310"/>
                    </a:lnTo>
                    <a:lnTo>
                      <a:pt x="2004" y="283"/>
                    </a:lnTo>
                    <a:lnTo>
                      <a:pt x="2024" y="261"/>
                    </a:lnTo>
                    <a:lnTo>
                      <a:pt x="2045" y="244"/>
                    </a:lnTo>
                    <a:lnTo>
                      <a:pt x="2066" y="233"/>
                    </a:lnTo>
                    <a:lnTo>
                      <a:pt x="2087" y="230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96">
                <a:extLst>
                  <a:ext uri="{FF2B5EF4-FFF2-40B4-BE49-F238E27FC236}">
                    <a16:creationId xmlns:a16="http://schemas.microsoft.com/office/drawing/2014/main" id="{3FE18512-B3CB-C5DB-AC4D-AF822D9A4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972"/>
                <a:ext cx="803" cy="5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97">
                <a:extLst>
                  <a:ext uri="{FF2B5EF4-FFF2-40B4-BE49-F238E27FC236}">
                    <a16:creationId xmlns:a16="http://schemas.microsoft.com/office/drawing/2014/main" id="{F3EB02DC-8585-7866-D2E3-9CE1BA09A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" y="987"/>
                <a:ext cx="2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95% PI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98">
                <a:extLst>
                  <a:ext uri="{FF2B5EF4-FFF2-40B4-BE49-F238E27FC236}">
                    <a16:creationId xmlns:a16="http://schemas.microsoft.com/office/drawing/2014/main" id="{07D92EDF-83D7-441D-5706-6C029631E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2" y="994"/>
                <a:ext cx="193" cy="76"/>
              </a:xfrm>
              <a:prstGeom prst="rect">
                <a:avLst/>
              </a:prstGeom>
              <a:solidFill>
                <a:srgbClr val="3DB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99">
                <a:extLst>
                  <a:ext uri="{FF2B5EF4-FFF2-40B4-BE49-F238E27FC236}">
                    <a16:creationId xmlns:a16="http://schemas.microsoft.com/office/drawing/2014/main" id="{C3D38414-2CEB-C075-367B-4B434DC45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" y="1093"/>
                <a:ext cx="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100">
                <a:extLst>
                  <a:ext uri="{FF2B5EF4-FFF2-40B4-BE49-F238E27FC236}">
                    <a16:creationId xmlns:a16="http://schemas.microsoft.com/office/drawing/2014/main" id="{B55B5BD6-93A8-EB5B-7096-E497CDD02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1145"/>
                <a:ext cx="7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101">
                <a:extLst>
                  <a:ext uri="{FF2B5EF4-FFF2-40B4-BE49-F238E27FC236}">
                    <a16:creationId xmlns:a16="http://schemas.microsoft.com/office/drawing/2014/main" id="{7702C0DF-8240-DA9F-5754-CB875E76E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1093"/>
                <a:ext cx="53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(x) prediction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Line 102">
                <a:extLst>
                  <a:ext uri="{FF2B5EF4-FFF2-40B4-BE49-F238E27FC236}">
                    <a16:creationId xmlns:a16="http://schemas.microsoft.com/office/drawing/2014/main" id="{996F9C6C-E3F2-FE62-56B0-E0772BCA8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2" y="1152"/>
                <a:ext cx="193" cy="0"/>
              </a:xfrm>
              <a:prstGeom prst="line">
                <a:avLst/>
              </a:prstGeom>
              <a:noFill/>
              <a:ln w="2063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03">
                <a:extLst>
                  <a:ext uri="{FF2B5EF4-FFF2-40B4-BE49-F238E27FC236}">
                    <a16:creationId xmlns:a16="http://schemas.microsoft.com/office/drawing/2014/main" id="{D581BEA1-61DA-555D-6AAC-60045BC53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" y="1232"/>
                <a:ext cx="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104">
                <a:extLst>
                  <a:ext uri="{FF2B5EF4-FFF2-40B4-BE49-F238E27FC236}">
                    <a16:creationId xmlns:a16="http://schemas.microsoft.com/office/drawing/2014/main" id="{9E6F83D7-2B78-BCD5-CDF1-02536646D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1285"/>
                <a:ext cx="7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105">
                <a:extLst>
                  <a:ext uri="{FF2B5EF4-FFF2-40B4-BE49-F238E27FC236}">
                    <a16:creationId xmlns:a16="http://schemas.microsoft.com/office/drawing/2014/main" id="{7DBFF5B3-4037-14C1-A3C6-7FC52C0DA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1232"/>
                <a:ext cx="49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(x) samples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106">
                <a:extLst>
                  <a:ext uri="{FF2B5EF4-FFF2-40B4-BE49-F238E27FC236}">
                    <a16:creationId xmlns:a16="http://schemas.microsoft.com/office/drawing/2014/main" id="{11A8BC23-68E4-510B-EA63-9273CB170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5" y="1255"/>
                <a:ext cx="67" cy="67"/>
              </a:xfrm>
              <a:custGeom>
                <a:avLst/>
                <a:gdLst>
                  <a:gd name="T0" fmla="*/ 33 w 67"/>
                  <a:gd name="T1" fmla="*/ 0 h 67"/>
                  <a:gd name="T2" fmla="*/ 33 w 67"/>
                  <a:gd name="T3" fmla="*/ 67 h 67"/>
                  <a:gd name="T4" fmla="*/ 0 w 67"/>
                  <a:gd name="T5" fmla="*/ 33 h 67"/>
                  <a:gd name="T6" fmla="*/ 67 w 67"/>
                  <a:gd name="T7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33" y="67"/>
                    </a:lnTo>
                    <a:moveTo>
                      <a:pt x="0" y="33"/>
                    </a:moveTo>
                    <a:lnTo>
                      <a:pt x="67" y="33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07">
                <a:extLst>
                  <a:ext uri="{FF2B5EF4-FFF2-40B4-BE49-F238E27FC236}">
                    <a16:creationId xmlns:a16="http://schemas.microsoft.com/office/drawing/2014/main" id="{17B8789C-142F-CAD1-DA42-E8F6A0905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" y="1367"/>
                <a:ext cx="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108">
                <a:extLst>
                  <a:ext uri="{FF2B5EF4-FFF2-40B4-BE49-F238E27FC236}">
                    <a16:creationId xmlns:a16="http://schemas.microsoft.com/office/drawing/2014/main" id="{C7F764BF-E14A-FA1A-48E1-D55A0A071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1419"/>
                <a:ext cx="7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09">
                <a:extLst>
                  <a:ext uri="{FF2B5EF4-FFF2-40B4-BE49-F238E27FC236}">
                    <a16:creationId xmlns:a16="http://schemas.microsoft.com/office/drawing/2014/main" id="{A3719D5B-31B4-D386-A6DA-BAF297902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" y="1367"/>
                <a:ext cx="3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(x) true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Line 110">
                <a:extLst>
                  <a:ext uri="{FF2B5EF4-FFF2-40B4-BE49-F238E27FC236}">
                    <a16:creationId xmlns:a16="http://schemas.microsoft.com/office/drawing/2014/main" id="{E7889109-3556-50F9-C432-33EE6CC0E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2" y="1425"/>
                <a:ext cx="193" cy="0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11">
                <a:extLst>
                  <a:ext uri="{FF2B5EF4-FFF2-40B4-BE49-F238E27FC236}">
                    <a16:creationId xmlns:a16="http://schemas.microsoft.com/office/drawing/2014/main" id="{1108A78E-2D78-5AAB-EE92-2F4F4D444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972"/>
                <a:ext cx="803" cy="529"/>
              </a:xfrm>
              <a:prstGeom prst="rect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72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9F1BEE-D47B-9A1D-DBFC-008D85DBF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Fidelity in mathematical models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Fidelity in dimensions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Fidelity in mesh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C4EF2C-DAD8-1B6C-5EA5-EC2DC65B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Fidelity in Computer Simulations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D1B6D-0EE1-A360-0A97-FBA54900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66" y="1025223"/>
            <a:ext cx="1201252" cy="1025684"/>
          </a:xfrm>
          <a:prstGeom prst="rect">
            <a:avLst/>
          </a:prstGeom>
        </p:spPr>
      </p:pic>
      <p:pic>
        <p:nvPicPr>
          <p:cNvPr id="5" name="Picture 4" descr="http://www.allstar.fiu.edu/aero/images/flowb2.gif">
            <a:extLst>
              <a:ext uri="{FF2B5EF4-FFF2-40B4-BE49-F238E27FC236}">
                <a16:creationId xmlns:a16="http://schemas.microsoft.com/office/drawing/2014/main" id="{87282AD2-6D4A-F5FF-EDCF-94C71E61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23" y="1025223"/>
            <a:ext cx="1101226" cy="1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2EBC8-26B6-3CA6-B65B-7F6DA9844E15}"/>
              </a:ext>
            </a:extLst>
          </p:cNvPr>
          <p:cNvSpPr txBox="1"/>
          <p:nvPr/>
        </p:nvSpPr>
        <p:spPr>
          <a:xfrm>
            <a:off x="5195368" y="812979"/>
            <a:ext cx="726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Inviscid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9A770-F59F-76B9-E27C-9C632D904C29}"/>
              </a:ext>
            </a:extLst>
          </p:cNvPr>
          <p:cNvSpPr txBox="1"/>
          <p:nvPr/>
        </p:nvSpPr>
        <p:spPr>
          <a:xfrm>
            <a:off x="6624972" y="812979"/>
            <a:ext cx="733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Viscous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2A2C4-7A6A-336D-F2A8-66D530A0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358" y="2845288"/>
            <a:ext cx="156493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601B4-FF82-4277-F01C-F974093EC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877" y="2792641"/>
            <a:ext cx="1363330" cy="914400"/>
          </a:xfrm>
          <a:prstGeom prst="rect">
            <a:avLst/>
          </a:prstGeom>
        </p:spPr>
      </p:pic>
      <p:pic>
        <p:nvPicPr>
          <p:cNvPr id="10" name="Picture 9" descr="http://motherboard-images.vice.com/content-images/article/no-id/144099375733097.png?crop=1xw:0.6997067448680352xh;*,*&amp;resize=2300:*&amp;output-format=jpeg&amp;output-quality=90">
            <a:extLst>
              <a:ext uri="{FF2B5EF4-FFF2-40B4-BE49-F238E27FC236}">
                <a16:creationId xmlns:a16="http://schemas.microsoft.com/office/drawing/2014/main" id="{5B3E35D8-2EA8-625B-3B49-CCDFF719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44" y="2792641"/>
            <a:ext cx="22884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9921776-3E64-9E1B-6EF1-C21F9F88BA9C}"/>
              </a:ext>
            </a:extLst>
          </p:cNvPr>
          <p:cNvGrpSpPr/>
          <p:nvPr/>
        </p:nvGrpSpPr>
        <p:grpSpPr>
          <a:xfrm>
            <a:off x="3776017" y="4109055"/>
            <a:ext cx="5015971" cy="1586942"/>
            <a:chOff x="426203" y="2529075"/>
            <a:chExt cx="8538410" cy="2701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D7D841-A94A-03C2-FFA5-0C466E210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340" r="11191"/>
            <a:stretch/>
          </p:blipFill>
          <p:spPr>
            <a:xfrm>
              <a:off x="3425624" y="2529075"/>
              <a:ext cx="2782385" cy="25353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2AF134-AFA0-8E55-2250-B72893DE1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837" r="6376"/>
            <a:stretch/>
          </p:blipFill>
          <p:spPr>
            <a:xfrm>
              <a:off x="426203" y="2659513"/>
              <a:ext cx="2944678" cy="24431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CCDFA6-8CF3-7872-83D4-F04B0657D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106" r="8578"/>
            <a:stretch/>
          </p:blipFill>
          <p:spPr>
            <a:xfrm>
              <a:off x="6208009" y="2643814"/>
              <a:ext cx="2756604" cy="258662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08783E0-904C-290B-32E2-B0F58D56702F}"/>
              </a:ext>
            </a:extLst>
          </p:cNvPr>
          <p:cNvSpPr txBox="1"/>
          <p:nvPr/>
        </p:nvSpPr>
        <p:spPr>
          <a:xfrm>
            <a:off x="4257366" y="2523973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B2EFAE-0A6D-5ED1-FFB5-6A7352DD08DA}"/>
              </a:ext>
            </a:extLst>
          </p:cNvPr>
          <p:cNvSpPr txBox="1"/>
          <p:nvPr/>
        </p:nvSpPr>
        <p:spPr>
          <a:xfrm>
            <a:off x="5128215" y="2523973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2D (Axisymmetric)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04A00D-C6B8-D3ED-FC3F-FCE863FDECE5}"/>
              </a:ext>
            </a:extLst>
          </p:cNvPr>
          <p:cNvSpPr txBox="1"/>
          <p:nvPr/>
        </p:nvSpPr>
        <p:spPr>
          <a:xfrm>
            <a:off x="7657143" y="249416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E9E714-6C9F-FC66-1F06-5A37B58F2D44}"/>
              </a:ext>
            </a:extLst>
          </p:cNvPr>
          <p:cNvSpPr txBox="1"/>
          <p:nvPr/>
        </p:nvSpPr>
        <p:spPr>
          <a:xfrm>
            <a:off x="3985578" y="3902096"/>
            <a:ext cx="125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Coarse mesh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271B3-AA12-04E1-0569-186102DA66FD}"/>
              </a:ext>
            </a:extLst>
          </p:cNvPr>
          <p:cNvSpPr txBox="1"/>
          <p:nvPr/>
        </p:nvSpPr>
        <p:spPr>
          <a:xfrm>
            <a:off x="7476457" y="3902096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Fine mesh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DC7C-6B0C-48B4-1FD5-F90945196E89}"/>
              </a:ext>
            </a:extLst>
          </p:cNvPr>
          <p:cNvSpPr txBox="1"/>
          <p:nvPr/>
        </p:nvSpPr>
        <p:spPr>
          <a:xfrm>
            <a:off x="5587322" y="3902096"/>
            <a:ext cx="176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Intermediate mesh</a:t>
            </a:r>
          </a:p>
        </p:txBody>
      </p:sp>
    </p:spTree>
    <p:extLst>
      <p:ext uri="{BB962C8B-B14F-4D97-AF65-F5344CB8AC3E}">
        <p14:creationId xmlns:p14="http://schemas.microsoft.com/office/powerpoint/2010/main" val="387321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3EC60-754E-5871-64AD-F35456F62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2026150"/>
          </a:xfrm>
        </p:spPr>
        <p:txBody>
          <a:bodyPr>
            <a:normAutofit/>
          </a:bodyPr>
          <a:lstStyle/>
          <a:p>
            <a:r>
              <a:rPr lang="en-US" sz="2000" dirty="0"/>
              <a:t>Need to build LF surrogate before building the discrepancy surrogate</a:t>
            </a:r>
          </a:p>
          <a:p>
            <a:pPr lvl="1"/>
            <a:r>
              <a:rPr lang="en-US" dirty="0"/>
              <a:t>No. of LF samples is much larger than that of HF samples</a:t>
            </a:r>
          </a:p>
          <a:p>
            <a:pPr lvl="1"/>
            <a:r>
              <a:rPr lang="en-US" dirty="0"/>
              <a:t>HF samples are co-located with LF samples</a:t>
            </a:r>
          </a:p>
          <a:p>
            <a:pPr lvl="1"/>
            <a:r>
              <a:rPr lang="en-US" dirty="0"/>
              <a:t>If not, LF surrogate is used to predict, added additional uncertainty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6A4EF9-9567-1977-8A39-995917D8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 Surrogate with LF Samples: Matlab Function MFS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71A7B-E487-36A9-F72B-CD8FED05E27C}"/>
              </a:ext>
            </a:extLst>
          </p:cNvPr>
          <p:cNvSpPr txBox="1"/>
          <p:nvPr/>
        </p:nvSpPr>
        <p:spPr>
          <a:xfrm>
            <a:off x="529868" y="2800350"/>
            <a:ext cx="80842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[yLp,yLsig2,yDp,yDsig2,rho,nbL,nbD]=MFS(xLs,yLs,xs,ys,xp,trL,trD,noise)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	% Fit Bayesian multi-fidelity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	% INPITS: xLs: Low-fidelity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	%         yLs: Low-fidelity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	%         xs: High-fidelity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	%         ys: High-fidelity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	%         xp: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	%         trL: Order of LF trend function (0, 1, 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	%         trD: Order of discrepancy function (0, 1, 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	%         noise: 0~no noise samples, 1~noisy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	% OUTPUTS: yLp: LF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12	%          yLsig2: LF prediction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13	%          yDp: Discrepancy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14	%          yDsig2: Discrepancy prediction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15	%          rho: LF scale factor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16	%          nbL: # of coefficients in LF trend function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17	%          nbD: # of coefficients in discrepancy function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18	%</a:t>
            </a:r>
          </a:p>
        </p:txBody>
      </p:sp>
    </p:spTree>
    <p:extLst>
      <p:ext uri="{BB962C8B-B14F-4D97-AF65-F5344CB8AC3E}">
        <p14:creationId xmlns:p14="http://schemas.microsoft.com/office/powerpoint/2010/main" val="727342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2A224-4E11-AA84-1923-E31F0C6FD386}"/>
              </a:ext>
            </a:extLst>
          </p:cNvPr>
          <p:cNvSpPr txBox="1"/>
          <p:nvPr/>
        </p:nvSpPr>
        <p:spPr>
          <a:xfrm>
            <a:off x="529868" y="-20"/>
            <a:ext cx="7619394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19	% Scaling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20	[nLy,ndim]=size(xLs);nvar=ndim+1;ny=size(xs,1);np=size(xp,1);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21	meanx=mean(xLs);stdx=std(xLs);          % Mean and STD of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22	xLs=(xLs-meanx)./stdx;xs=(xs-meanx)./stdx;      % Scaling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23	meany=mean(yLs);stdy=std(yLs);                   % Mean and STD of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24	yLs=(yLs-meany)/stdy;ys=(ys-meany)/stdy;                 % Scaling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25	xp=(xp-meanx)./stdx;                        % Scaling of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26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27	nij=nLy*(nLy-1)/2; l=0;           % # of upper-triangular components of RL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28	dL=zeros(nij,ndim);                          % Distance between LF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29	ijL=zeros(nij,2);                            % Index of correlation matrix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30	for i=1:nLy-1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31	l=l(end)+(1:nLy-i);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32	ijL(l,:)=[repmat(i,nLy-i,1),(i+1:nLy)'];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33	dL(l,:)=repmat(xLs(i,:),nLy-i,1)-xLs(i+1:nLy,:);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34	end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35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36	nij=ny*(ny-1)/2; l=0;             % # of upper-triangular components of RD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37	dH=zeros(nij,ndim);                          % Distance between HF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38	ijH=zeros(nij,2);                            % Index of correlation matrix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39	for i=1:ny-1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40	l=l(end)+(1:ny-i);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41	ijH(l,:)=[repmat(i,ny-i,1),(i+1:ny)'];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42	dH(l,:)=repmat(xs(i,:),ny-i,1)-xs(i+1:ny,:);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43	end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44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45	% Estimating LF hyper-parameters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46	parL=struct('xs',xLs,'ys',yLs,'d',dL,'ij',ijL,'trPRS',min(trL,2));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47	hyp0 = [ny^(-1/4)*ones(ndim,1); min(0.1,noise)];          % Initial values 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48	lb=[0.01*ones(ndim,1);0];ub=[6*ones(ndim,1);noise];% Lower- &amp; upper-bounds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49	options=optimset('Display','off','TolFun',1e-6,'DiffMinChange',0.001);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50	%hypOpt=fmincon(@(hyp) fitKRG(hyp,parL),hyp0,[],[],[],[],lb,ub,[],options);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51	hypOpt = ga(@(hyp) fitKRG(hyp,parL),nvar,[],[],[],[],lb,ub,[],options)';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52	%hypOpt = simulannealbnd(@(hyp) fitKRG(hyp,parL),hyp0,lb,ub,options);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53	hypL=hypOpt(1:size(xLs,2)); tau=max(0,hypOpt(end));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54	fprintf('LF Hyperparameters:%8.3g\n',hypL.*stdx');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55	if noise ~= 0, fprintf('LF Noise fraction:%8.3g\n',tau); end</a:t>
            </a:r>
          </a:p>
        </p:txBody>
      </p:sp>
    </p:spTree>
    <p:extLst>
      <p:ext uri="{BB962C8B-B14F-4D97-AF65-F5344CB8AC3E}">
        <p14:creationId xmlns:p14="http://schemas.microsoft.com/office/powerpoint/2010/main" val="1042767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06EB8-52F6-1728-05DA-CBC01BEB4281}"/>
              </a:ext>
            </a:extLst>
          </p:cNvPr>
          <p:cNvSpPr txBox="1"/>
          <p:nvPr/>
        </p:nvSpPr>
        <p:spPr>
          <a:xfrm>
            <a:off x="529868" y="-28596"/>
            <a:ext cx="7619394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57	[~,fitL]=fitKRG(hypOpt,parL);               % Fitting LF Kriging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58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59	% Evaluating LF surrogate at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60	xi = trend(xp,trL); nbL=size(xi,2);      % Trend basis vector at np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61	xrep=repmat(xp',nLy,1); xrep=transpose(reshape(xrep,ndim,np*nLy));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62	d=xrep-repmat(xLs,np,1);              % Distance b/w predictions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63	r = (1-tau)*exp(sum(-(d./hypL').^2,2));% Correlation b/w preds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64	r = reshape(r,nLy,np);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65	yLp=meany+stdy*(xi*fitL.beta + (fitL.alpha*r)');  % LF Kriging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66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67	% Prediction variance of LF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68	rt=fitL.C\r;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69	q=fitL.G\(xi'-fitL.Ft'*rt);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70	sigma2=fitL.sigma2.*stdy.^2;                            % Process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71	yLsig2=sigma2.*(1-sum(rt.^2,1)+sum(q.^2,1))';         % Prediction variace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72	fprintf('LF process std :%8.3g\n',sqrt(sigma2)*stdy);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73	if noise~=0, fprintf('LF Noise std :%8.3g\n',sqrt(tau*sigma2)*stdy); end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74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75	% Generating LF samples at HF sample locations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76	xi = trend(xs,trL);                      % Trend basis vector at ny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77	xrep=repmat(xs',nLy,1); xrep=transpose(reshape(xrep,ndim,ny*nLy));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78	d=xrep-repmat(xLs,ny,1);              % Distance b/w predictions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79	r = (1-tau)*exp(sum(-(d./hypL').^2,2));  % Correlation b/w preds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80	r = reshape(r,nLy,ny);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81	yLs=xi*fitL.beta + (fitL.alpha*r)';                  % Kriging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82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83	% Estimating discrepancy hyper-parameters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84	parD=struct('xs',xs,'ys',ys,'yLs',yLs,'d',dH,'ij',ijH,'trPRS',min(trD,2));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85	hyp0 = [ny^(-1/4)*ones(ndim,1); min(0.1,noise)];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86	lb=[0.01*ones(ndim,1);0];ub=[6*ones(ndim,1);noise];% Lower- &amp; upper-bounds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87	options=optimset('Display','off','TolFun',1e-6,'DiffMinChange',0.001);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88	%hypOpt=fmincon(@(hyp) fitDIS(hyp,parD),hyp0,[],[],[],[],lb,ub,[],options);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89	hypOpt = ga(@(hyp) fitDIS(hyp,parD),nvar,[],[],[],[],lb,ub,[],options)';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90	%hypOpt = simulannealbnd(@(hyp) fitDIS(hyp,parD),hyp0,lb,ub,options);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91	hypD=hypOpt(1:size(xs,2)); tau=max(0,hypOpt(end));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92	fprintf('Discrepancy hyperparam:%8.3g\n',hypD.*stdx');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93	if noise ~= 0, fprintf('Discrepancy noise fraction:%8.3g\n',tau); end</a:t>
            </a:r>
          </a:p>
        </p:txBody>
      </p:sp>
    </p:spTree>
    <p:extLst>
      <p:ext uri="{BB962C8B-B14F-4D97-AF65-F5344CB8AC3E}">
        <p14:creationId xmlns:p14="http://schemas.microsoft.com/office/powerpoint/2010/main" val="1621939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6873B-8AAB-8C45-E9F8-2B72CA184B2D}"/>
              </a:ext>
            </a:extLst>
          </p:cNvPr>
          <p:cNvSpPr txBox="1"/>
          <p:nvPr/>
        </p:nvSpPr>
        <p:spPr>
          <a:xfrm>
            <a:off x="529868" y="14268"/>
            <a:ext cx="752641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94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95	[~,fitD]=fitDIS(hypOpt,parD);                  % Fitting Kriging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96	rho=fitD.rho;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97	fprintf('LF scale factor:%8.3g\n',rho);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98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99	% Evaluating discrepancy surrogate at prediction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100	xi = trend(xp,trD); nbD=size(xi,2);      % Trend basis vector at np points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101	xrep=repmat(xp',ny,1); xrep=transpose(reshape(xrep,ndim,np*ny));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102	d=xrep-repmat(xs,np,1);               % Distance b/w predictions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103	r = (1-tau)*exp(sum(-(d./hypD').^2,2));  % Correlation b/w preds &amp; samples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104	r = reshape(r,ny,np);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105	yDp=xi*fitD.beta + (fitD.alpha*r)';                  % Kriging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106	yDp=yDp*stdy+(1-rho)*meany;                        % Unscaling predictions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107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108	% Prediction variance of discreepancy surrogate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109	rt=fitD.C\r;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110	q=fitD.G\(xi'-fitD.Ft'*rt);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111	sigma2=fitD.sigma2.*stdy.^2;                            % Process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112	yDsig2=sigma2.*(1-sum(rt.^2,1)+sum(q.^2,1))';        % Prediction variance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113	fprintf('Disc. process std :%8.3g\n',sqrt(sigma2)*stdy);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114	if noise~=0, fprintf('Disc. Noise std :%8.3g\n',sqrt(tau*sigma2)*stdy);end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115	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41F36-6468-C51D-BB1C-DC538702D96C}"/>
              </a:ext>
            </a:extLst>
          </p:cNvPr>
          <p:cNvSpPr txBox="1"/>
          <p:nvPr/>
        </p:nvSpPr>
        <p:spPr>
          <a:xfrm>
            <a:off x="2021681" y="4379119"/>
            <a:ext cx="490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Refer to the textbook for detailed explanations!</a:t>
            </a:r>
          </a:p>
        </p:txBody>
      </p:sp>
    </p:spTree>
    <p:extLst>
      <p:ext uri="{BB962C8B-B14F-4D97-AF65-F5344CB8AC3E}">
        <p14:creationId xmlns:p14="http://schemas.microsoft.com/office/powerpoint/2010/main" val="3630999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6D8A16E-7E30-3A3C-CC0E-22FEB2951A7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195471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4 HF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0.5862, 0.0007, 0.3638, 0.8198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0.1548,0.7148,0.4934,0.9932,0.5862,0.0007,0.3638,0.8198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HF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LF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=0.5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+10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−0.5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6D8A16E-7E30-3A3C-CC0E-22FEB2951A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1954713"/>
              </a:xfrm>
              <a:blipFill>
                <a:blip r:embed="rId2"/>
                <a:stretch>
                  <a:fillRect l="-643" t="-2804" b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B0D8FA55-400E-E4E9-862B-3657ED4C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Ex9.7) MF Surrogate with LF Samples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47DE7-1F5F-C3D1-06F0-2B06EBA66CDD}"/>
              </a:ext>
            </a:extLst>
          </p:cNvPr>
          <p:cNvSpPr txBox="1"/>
          <p:nvPr/>
        </p:nvSpPr>
        <p:spPr>
          <a:xfrm>
            <a:off x="397669" y="2728913"/>
            <a:ext cx="79912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	lowfun = @(x) 0.5*((6*x-2).^2.*sin(12*x-4))+10*(x-0.5)+5;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	highfun = @(x) (6*x-2).^2.*sin(12*x-4);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	xLs=[0.1548,0.7148,0.4934,0.9932,0.5862,0.0007,0.3638,0.8198]';     % LF inputs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	xHs=[0.5862,0.0007,0.3638,0.8198]';                                 % HF inputs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	yLs=lowfun(xLs);                                         % low-fidelity outputs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6	yHs=highfun(xHs);                                       % high-fidelity outputs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7	trL=0;                                      % LF trend function order (0, 1, 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8	trD=0;                             % Discrepancy trend function order (0, 1, 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9	x=(0:0.01:1)';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10	nHy=size(yHs,1);nLy=size(yLs,1);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11	% fitting Bayesian MFS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12	[yLp,yLsig2,yDp,yDsig2,rho,nbL,nbH] = MFS(xLs,yLs,xHs,yHs,x,trL,trD,0);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13	yHp=rho*yLp+yDp;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14	yHsig=sqrt(rho^2*yLsig2+yDsig2);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15	cilb = yHp + tinv(0.025,nHy-nbH)*yHsig;                    % Lower-bounds of PI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16	ciub = yHp + tinv(0.975,nHy-nbH)*yHsig;                    % Upper-bounds of PI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17	yHtrue=highfun(x);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18	% plotting result 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19	figure(1); hold on;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20	xShaded=[x;sort(x,'descend')]; yShaded=[cilb;ciub(end:-1:1)];</a:t>
            </a:r>
          </a:p>
        </p:txBody>
      </p:sp>
    </p:spTree>
    <p:extLst>
      <p:ext uri="{BB962C8B-B14F-4D97-AF65-F5344CB8AC3E}">
        <p14:creationId xmlns:p14="http://schemas.microsoft.com/office/powerpoint/2010/main" val="602158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03DBB-E87F-1334-546C-739C91C7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Ex9.7) MF Surrogate with LF Samples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3791-6365-EF50-6B59-0E4F1A7EA2E7}"/>
              </a:ext>
            </a:extLst>
          </p:cNvPr>
          <p:cNvSpPr txBox="1"/>
          <p:nvPr/>
        </p:nvSpPr>
        <p:spPr>
          <a:xfrm>
            <a:off x="419101" y="764367"/>
            <a:ext cx="79912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21	patch(xShaded,yShaded,[.24 .73 .89],'EdgeColor','none');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22	plot(x,yHp,'r-','LineWidth',2)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23	plot(xHs,yHs,'k+','LineWidth',2,'Markersize',10)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24	plot(x,yHtrue,'k-','lineWidth',2)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25	legend('95% CI','y_M(x) prediction','y_H(x) samples','y_H(x) true');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26	xlabel('x'); set(gca,'Fontsize',14)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27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28	yLtrue=lowfun(x); yLsig=sqrt(yLsig2);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29	cilb = yLp + tinv(0.025,nLy-nbL)*yLsig;                    % Lower-bounds of PI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30	ciub = yLp + tinv(0.975,nLy-nbL)*yLsig;                    % Upper-bounds of PI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31	figure(2); hold on;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32	xShaded=[x;sort(x,'descend')]; yShaded=[cilb;ciub(end:-1:1)];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33	patch(xShaded,yShaded,[.24 .73 .89],'EdgeColor','none');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34	plot(x,yLp,'r-','LineWidth',2)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35	plot(xLs,yLs,'k+','LineWidth',2,'Markersize',10)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36	plot(x,yLtrue,'k-','lineWidth',2)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37	legend('95% CI','y_L(x) prediction','y_L(x) samples','y_L(x) true');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38	xlabel('x'); set(gca,'Fontsize',14)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39	%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40	figure(3); hold on;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41	yDsig=sqrt(yDsig2); yDtrue=yHtrue-rho*yLtrue;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42	cilb = yDp + tinv(0.025,nHy-nbH)*yDsig;                    % Lower-bounds of PI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43	ciub = yDp + tinv(0.975,nHy-nbH)*yDsig;                    % Upper-bounds of PI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44	xShaded=[x;sort(x,'descend')]; yShaded=[cilb;ciub(end:-1:1)];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45	patch(xShaded,yShaded,[.24 .73 .89],'EdgeColor','none');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46	plot(x,yDp,'r-','LineWidth',2)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47	plot(xHs,yHs-rho*lowfun(xHs),'k+','LineWidth',2,'Markersize',10)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48	plot(x,yDtrue,'k-','lineWidth',2)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49	legend('95% CI','y_D(x) prediction','y_D(x) samples','y_D(x) true');</a:t>
            </a:r>
          </a:p>
          <a:p>
            <a:r>
              <a:rPr lang="en-US" sz="1200" noProof="1">
                <a:latin typeface="Courier New" panose="02070309020205020404" pitchFamily="49" charset="0"/>
                <a:cs typeface="Courier New" panose="02070309020205020404" pitchFamily="49" charset="0"/>
              </a:rPr>
              <a:t>50	xlabel('x'); set(gca,'Fontsize',14)</a:t>
            </a:r>
          </a:p>
        </p:txBody>
      </p:sp>
    </p:spTree>
    <p:extLst>
      <p:ext uri="{BB962C8B-B14F-4D97-AF65-F5344CB8AC3E}">
        <p14:creationId xmlns:p14="http://schemas.microsoft.com/office/powerpoint/2010/main" val="3461581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0912B-9CE3-0A92-ED37-60B93DEB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Ex9.7) MF Surrogate with LF Samples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AF083522-999B-6D51-0333-366C1604B6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9788" y="633273"/>
            <a:ext cx="3633788" cy="3094038"/>
            <a:chOff x="2929" y="363"/>
            <a:chExt cx="2289" cy="1949"/>
          </a:xfrm>
        </p:grpSpPr>
        <p:sp>
          <p:nvSpPr>
            <p:cNvPr id="5" name="Rectangle 76">
              <a:extLst>
                <a:ext uri="{FF2B5EF4-FFF2-40B4-BE49-F238E27FC236}">
                  <a16:creationId xmlns:a16="http://schemas.microsoft.com/office/drawing/2014/main" id="{ACE0F04F-A401-DC41-D42C-41C06F86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411"/>
              <a:ext cx="2087" cy="15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7">
              <a:extLst>
                <a:ext uri="{FF2B5EF4-FFF2-40B4-BE49-F238E27FC236}">
                  <a16:creationId xmlns:a16="http://schemas.microsoft.com/office/drawing/2014/main" id="{2ABFFDF6-A5E9-D538-AD99-5A2F35CF5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2004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8">
              <a:extLst>
                <a:ext uri="{FF2B5EF4-FFF2-40B4-BE49-F238E27FC236}">
                  <a16:creationId xmlns:a16="http://schemas.microsoft.com/office/drawing/2014/main" id="{75207EE6-3497-A27E-7356-28AE61FC1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9" y="1983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9">
              <a:extLst>
                <a:ext uri="{FF2B5EF4-FFF2-40B4-BE49-F238E27FC236}">
                  <a16:creationId xmlns:a16="http://schemas.microsoft.com/office/drawing/2014/main" id="{9E9ECBBB-E419-F76A-E85E-518ADC001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6" y="1983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0">
              <a:extLst>
                <a:ext uri="{FF2B5EF4-FFF2-40B4-BE49-F238E27FC236}">
                  <a16:creationId xmlns:a16="http://schemas.microsoft.com/office/drawing/2014/main" id="{258C20A4-067C-2F1B-3DF8-64376F65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4" y="1983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1">
              <a:extLst>
                <a:ext uri="{FF2B5EF4-FFF2-40B4-BE49-F238E27FC236}">
                  <a16:creationId xmlns:a16="http://schemas.microsoft.com/office/drawing/2014/main" id="{D7C28F54-7F55-428E-791A-CAC717879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1" y="1983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2">
              <a:extLst>
                <a:ext uri="{FF2B5EF4-FFF2-40B4-BE49-F238E27FC236}">
                  <a16:creationId xmlns:a16="http://schemas.microsoft.com/office/drawing/2014/main" id="{420332B9-D91B-528E-F3CE-02818C8C5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9" y="1983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3">
              <a:extLst>
                <a:ext uri="{FF2B5EF4-FFF2-40B4-BE49-F238E27FC236}">
                  <a16:creationId xmlns:a16="http://schemas.microsoft.com/office/drawing/2014/main" id="{27609157-5E16-A43F-CA5C-1913901FF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6" y="1983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4">
              <a:extLst>
                <a:ext uri="{FF2B5EF4-FFF2-40B4-BE49-F238E27FC236}">
                  <a16:creationId xmlns:a16="http://schemas.microsoft.com/office/drawing/2014/main" id="{C3759CD3-7217-F661-5593-99F4B0192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2042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85">
              <a:extLst>
                <a:ext uri="{FF2B5EF4-FFF2-40B4-BE49-F238E27FC236}">
                  <a16:creationId xmlns:a16="http://schemas.microsoft.com/office/drawing/2014/main" id="{1223D76E-0F31-67C8-7ABA-AADD51F52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2042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86">
              <a:extLst>
                <a:ext uri="{FF2B5EF4-FFF2-40B4-BE49-F238E27FC236}">
                  <a16:creationId xmlns:a16="http://schemas.microsoft.com/office/drawing/2014/main" id="{736C659A-A1DF-3C1D-87D2-644A48BF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042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87">
              <a:extLst>
                <a:ext uri="{FF2B5EF4-FFF2-40B4-BE49-F238E27FC236}">
                  <a16:creationId xmlns:a16="http://schemas.microsoft.com/office/drawing/2014/main" id="{A1A27E70-54C9-2D4C-6DE4-301AAB0F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" y="2042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88">
              <a:extLst>
                <a:ext uri="{FF2B5EF4-FFF2-40B4-BE49-F238E27FC236}">
                  <a16:creationId xmlns:a16="http://schemas.microsoft.com/office/drawing/2014/main" id="{2A8C5592-3C9F-6C2B-BD8B-C0ECF920C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042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5C92B23A-69F8-D799-0436-E7B255157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2042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90">
              <a:extLst>
                <a:ext uri="{FF2B5EF4-FFF2-40B4-BE49-F238E27FC236}">
                  <a16:creationId xmlns:a16="http://schemas.microsoft.com/office/drawing/2014/main" id="{EFAF9B50-DA5D-D9C0-791A-610D326DB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168"/>
              <a:ext cx="1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91">
              <a:extLst>
                <a:ext uri="{FF2B5EF4-FFF2-40B4-BE49-F238E27FC236}">
                  <a16:creationId xmlns:a16="http://schemas.microsoft.com/office/drawing/2014/main" id="{7F5354DB-610E-43AD-F59B-90334CA46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9" y="411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92">
              <a:extLst>
                <a:ext uri="{FF2B5EF4-FFF2-40B4-BE49-F238E27FC236}">
                  <a16:creationId xmlns:a16="http://schemas.microsoft.com/office/drawing/2014/main" id="{C3BCC8B2-47DF-ADEC-418A-3B98EC6A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1980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93">
              <a:extLst>
                <a:ext uri="{FF2B5EF4-FFF2-40B4-BE49-F238E27FC236}">
                  <a16:creationId xmlns:a16="http://schemas.microsoft.com/office/drawing/2014/main" id="{6B092347-F137-515B-52B7-6701C7008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1588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94">
              <a:extLst>
                <a:ext uri="{FF2B5EF4-FFF2-40B4-BE49-F238E27FC236}">
                  <a16:creationId xmlns:a16="http://schemas.microsoft.com/office/drawing/2014/main" id="{11C776ED-C3E0-F845-6B30-FEA24A9EE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1196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95">
              <a:extLst>
                <a:ext uri="{FF2B5EF4-FFF2-40B4-BE49-F238E27FC236}">
                  <a16:creationId xmlns:a16="http://schemas.microsoft.com/office/drawing/2014/main" id="{479AA334-E982-0897-6398-30D5DAEAA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804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96">
              <a:extLst>
                <a:ext uri="{FF2B5EF4-FFF2-40B4-BE49-F238E27FC236}">
                  <a16:creationId xmlns:a16="http://schemas.microsoft.com/office/drawing/2014/main" id="{EE51B633-68AE-031B-8CEE-27EA65855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411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97">
              <a:extLst>
                <a:ext uri="{FF2B5EF4-FFF2-40B4-BE49-F238E27FC236}">
                  <a16:creationId xmlns:a16="http://schemas.microsoft.com/office/drawing/2014/main" id="{7772B33E-8ABB-06C5-2EB6-F0E04BB8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931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98">
              <a:extLst>
                <a:ext uri="{FF2B5EF4-FFF2-40B4-BE49-F238E27FC236}">
                  <a16:creationId xmlns:a16="http://schemas.microsoft.com/office/drawing/2014/main" id="{FB9BE40C-1665-0E13-B9FC-868877FE6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542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99">
              <a:extLst>
                <a:ext uri="{FF2B5EF4-FFF2-40B4-BE49-F238E27FC236}">
                  <a16:creationId xmlns:a16="http://schemas.microsoft.com/office/drawing/2014/main" id="{9FEAFFA7-16BE-3F2B-1B2E-A7F6CBC2F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1147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00">
              <a:extLst>
                <a:ext uri="{FF2B5EF4-FFF2-40B4-BE49-F238E27FC236}">
                  <a16:creationId xmlns:a16="http://schemas.microsoft.com/office/drawing/2014/main" id="{4966696B-9F91-D2A4-79E7-D16F4EF3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757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01">
              <a:extLst>
                <a:ext uri="{FF2B5EF4-FFF2-40B4-BE49-F238E27FC236}">
                  <a16:creationId xmlns:a16="http://schemas.microsoft.com/office/drawing/2014/main" id="{400A3B74-A76D-660B-2E23-1DBEBFCC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363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Freeform 102">
              <a:extLst>
                <a:ext uri="{FF2B5EF4-FFF2-40B4-BE49-F238E27FC236}">
                  <a16:creationId xmlns:a16="http://schemas.microsoft.com/office/drawing/2014/main" id="{F0B58206-553D-F3FD-88E2-16DBE1831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547"/>
              <a:ext cx="2087" cy="1457"/>
            </a:xfrm>
            <a:custGeom>
              <a:avLst/>
              <a:gdLst>
                <a:gd name="T0" fmla="*/ 188 w 2087"/>
                <a:gd name="T1" fmla="*/ 1452 h 1457"/>
                <a:gd name="T2" fmla="*/ 271 w 2087"/>
                <a:gd name="T3" fmla="*/ 1399 h 1457"/>
                <a:gd name="T4" fmla="*/ 355 w 2087"/>
                <a:gd name="T5" fmla="*/ 1352 h 1457"/>
                <a:gd name="T6" fmla="*/ 439 w 2087"/>
                <a:gd name="T7" fmla="*/ 1340 h 1457"/>
                <a:gd name="T8" fmla="*/ 522 w 2087"/>
                <a:gd name="T9" fmla="*/ 1303 h 1457"/>
                <a:gd name="T10" fmla="*/ 605 w 2087"/>
                <a:gd name="T11" fmla="*/ 1250 h 1457"/>
                <a:gd name="T12" fmla="*/ 689 w 2087"/>
                <a:gd name="T13" fmla="*/ 1193 h 1457"/>
                <a:gd name="T14" fmla="*/ 772 w 2087"/>
                <a:gd name="T15" fmla="*/ 1145 h 1457"/>
                <a:gd name="T16" fmla="*/ 856 w 2087"/>
                <a:gd name="T17" fmla="*/ 1118 h 1457"/>
                <a:gd name="T18" fmla="*/ 939 w 2087"/>
                <a:gd name="T19" fmla="*/ 1071 h 1457"/>
                <a:gd name="T20" fmla="*/ 1023 w 2087"/>
                <a:gd name="T21" fmla="*/ 1017 h 1457"/>
                <a:gd name="T22" fmla="*/ 1106 w 2087"/>
                <a:gd name="T23" fmla="*/ 983 h 1457"/>
                <a:gd name="T24" fmla="*/ 1190 w 2087"/>
                <a:gd name="T25" fmla="*/ 964 h 1457"/>
                <a:gd name="T26" fmla="*/ 1273 w 2087"/>
                <a:gd name="T27" fmla="*/ 979 h 1457"/>
                <a:gd name="T28" fmla="*/ 1357 w 2087"/>
                <a:gd name="T29" fmla="*/ 1020 h 1457"/>
                <a:gd name="T30" fmla="*/ 1440 w 2087"/>
                <a:gd name="T31" fmla="*/ 1062 h 1457"/>
                <a:gd name="T32" fmla="*/ 1524 w 2087"/>
                <a:gd name="T33" fmla="*/ 1084 h 1457"/>
                <a:gd name="T34" fmla="*/ 1607 w 2087"/>
                <a:gd name="T35" fmla="*/ 1066 h 1457"/>
                <a:gd name="T36" fmla="*/ 1690 w 2087"/>
                <a:gd name="T37" fmla="*/ 971 h 1457"/>
                <a:gd name="T38" fmla="*/ 1774 w 2087"/>
                <a:gd name="T39" fmla="*/ 824 h 1457"/>
                <a:gd name="T40" fmla="*/ 1858 w 2087"/>
                <a:gd name="T41" fmla="*/ 638 h 1457"/>
                <a:gd name="T42" fmla="*/ 1941 w 2087"/>
                <a:gd name="T43" fmla="*/ 419 h 1457"/>
                <a:gd name="T44" fmla="*/ 2024 w 2087"/>
                <a:gd name="T45" fmla="*/ 181 h 1457"/>
                <a:gd name="T46" fmla="*/ 2087 w 2087"/>
                <a:gd name="T47" fmla="*/ 0 h 1457"/>
                <a:gd name="T48" fmla="*/ 2004 w 2087"/>
                <a:gd name="T49" fmla="*/ 154 h 1457"/>
                <a:gd name="T50" fmla="*/ 1920 w 2087"/>
                <a:gd name="T51" fmla="*/ 370 h 1457"/>
                <a:gd name="T52" fmla="*/ 1837 w 2087"/>
                <a:gd name="T53" fmla="*/ 619 h 1457"/>
                <a:gd name="T54" fmla="*/ 1753 w 2087"/>
                <a:gd name="T55" fmla="*/ 844 h 1457"/>
                <a:gd name="T56" fmla="*/ 1670 w 2087"/>
                <a:gd name="T57" fmla="*/ 990 h 1457"/>
                <a:gd name="T58" fmla="*/ 1586 w 2087"/>
                <a:gd name="T59" fmla="*/ 1061 h 1457"/>
                <a:gd name="T60" fmla="*/ 1503 w 2087"/>
                <a:gd name="T61" fmla="*/ 1077 h 1457"/>
                <a:gd name="T62" fmla="*/ 1419 w 2087"/>
                <a:gd name="T63" fmla="*/ 1040 h 1457"/>
                <a:gd name="T64" fmla="*/ 1336 w 2087"/>
                <a:gd name="T65" fmla="*/ 994 h 1457"/>
                <a:gd name="T66" fmla="*/ 1252 w 2087"/>
                <a:gd name="T67" fmla="*/ 967 h 1457"/>
                <a:gd name="T68" fmla="*/ 1169 w 2087"/>
                <a:gd name="T69" fmla="*/ 960 h 1457"/>
                <a:gd name="T70" fmla="*/ 1085 w 2087"/>
                <a:gd name="T71" fmla="*/ 982 h 1457"/>
                <a:gd name="T72" fmla="*/ 1002 w 2087"/>
                <a:gd name="T73" fmla="*/ 1025 h 1457"/>
                <a:gd name="T74" fmla="*/ 918 w 2087"/>
                <a:gd name="T75" fmla="*/ 1064 h 1457"/>
                <a:gd name="T76" fmla="*/ 835 w 2087"/>
                <a:gd name="T77" fmla="*/ 1105 h 1457"/>
                <a:gd name="T78" fmla="*/ 751 w 2087"/>
                <a:gd name="T79" fmla="*/ 1149 h 1457"/>
                <a:gd name="T80" fmla="*/ 668 w 2087"/>
                <a:gd name="T81" fmla="*/ 1156 h 1457"/>
                <a:gd name="T82" fmla="*/ 585 w 2087"/>
                <a:gd name="T83" fmla="*/ 1165 h 1457"/>
                <a:gd name="T84" fmla="*/ 501 w 2087"/>
                <a:gd name="T85" fmla="*/ 1196 h 1457"/>
                <a:gd name="T86" fmla="*/ 417 w 2087"/>
                <a:gd name="T87" fmla="*/ 1257 h 1457"/>
                <a:gd name="T88" fmla="*/ 334 w 2087"/>
                <a:gd name="T89" fmla="*/ 1339 h 1457"/>
                <a:gd name="T90" fmla="*/ 251 w 2087"/>
                <a:gd name="T91" fmla="*/ 1334 h 1457"/>
                <a:gd name="T92" fmla="*/ 167 w 2087"/>
                <a:gd name="T93" fmla="*/ 1309 h 1457"/>
                <a:gd name="T94" fmla="*/ 84 w 2087"/>
                <a:gd name="T95" fmla="*/ 1297 h 1457"/>
                <a:gd name="T96" fmla="*/ 0 w 2087"/>
                <a:gd name="T97" fmla="*/ 1313 h 1457"/>
                <a:gd name="T98" fmla="*/ 63 w 2087"/>
                <a:gd name="T99" fmla="*/ 1408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457">
                  <a:moveTo>
                    <a:pt x="125" y="1452"/>
                  </a:moveTo>
                  <a:lnTo>
                    <a:pt x="146" y="1457"/>
                  </a:lnTo>
                  <a:lnTo>
                    <a:pt x="167" y="1457"/>
                  </a:lnTo>
                  <a:lnTo>
                    <a:pt x="188" y="1452"/>
                  </a:lnTo>
                  <a:lnTo>
                    <a:pt x="209" y="1444"/>
                  </a:lnTo>
                  <a:lnTo>
                    <a:pt x="230" y="1432"/>
                  </a:lnTo>
                  <a:lnTo>
                    <a:pt x="251" y="1417"/>
                  </a:lnTo>
                  <a:lnTo>
                    <a:pt x="271" y="1399"/>
                  </a:lnTo>
                  <a:lnTo>
                    <a:pt x="292" y="1380"/>
                  </a:lnTo>
                  <a:lnTo>
                    <a:pt x="313" y="1360"/>
                  </a:lnTo>
                  <a:lnTo>
                    <a:pt x="334" y="1351"/>
                  </a:lnTo>
                  <a:lnTo>
                    <a:pt x="355" y="1352"/>
                  </a:lnTo>
                  <a:lnTo>
                    <a:pt x="376" y="1351"/>
                  </a:lnTo>
                  <a:lnTo>
                    <a:pt x="397" y="1350"/>
                  </a:lnTo>
                  <a:lnTo>
                    <a:pt x="417" y="1346"/>
                  </a:lnTo>
                  <a:lnTo>
                    <a:pt x="439" y="1340"/>
                  </a:lnTo>
                  <a:lnTo>
                    <a:pt x="459" y="1333"/>
                  </a:lnTo>
                  <a:lnTo>
                    <a:pt x="480" y="1325"/>
                  </a:lnTo>
                  <a:lnTo>
                    <a:pt x="501" y="1315"/>
                  </a:lnTo>
                  <a:lnTo>
                    <a:pt x="522" y="1303"/>
                  </a:lnTo>
                  <a:lnTo>
                    <a:pt x="543" y="1291"/>
                  </a:lnTo>
                  <a:lnTo>
                    <a:pt x="564" y="1278"/>
                  </a:lnTo>
                  <a:lnTo>
                    <a:pt x="585" y="1264"/>
                  </a:lnTo>
                  <a:lnTo>
                    <a:pt x="605" y="1250"/>
                  </a:lnTo>
                  <a:lnTo>
                    <a:pt x="626" y="1236"/>
                  </a:lnTo>
                  <a:lnTo>
                    <a:pt x="647" y="1221"/>
                  </a:lnTo>
                  <a:lnTo>
                    <a:pt x="668" y="1207"/>
                  </a:lnTo>
                  <a:lnTo>
                    <a:pt x="689" y="1193"/>
                  </a:lnTo>
                  <a:lnTo>
                    <a:pt x="710" y="1179"/>
                  </a:lnTo>
                  <a:lnTo>
                    <a:pt x="731" y="1165"/>
                  </a:lnTo>
                  <a:lnTo>
                    <a:pt x="751" y="1152"/>
                  </a:lnTo>
                  <a:lnTo>
                    <a:pt x="772" y="1145"/>
                  </a:lnTo>
                  <a:lnTo>
                    <a:pt x="793" y="1140"/>
                  </a:lnTo>
                  <a:lnTo>
                    <a:pt x="814" y="1134"/>
                  </a:lnTo>
                  <a:lnTo>
                    <a:pt x="835" y="1127"/>
                  </a:lnTo>
                  <a:lnTo>
                    <a:pt x="856" y="1118"/>
                  </a:lnTo>
                  <a:lnTo>
                    <a:pt x="877" y="1108"/>
                  </a:lnTo>
                  <a:lnTo>
                    <a:pt x="897" y="1097"/>
                  </a:lnTo>
                  <a:lnTo>
                    <a:pt x="918" y="1084"/>
                  </a:lnTo>
                  <a:lnTo>
                    <a:pt x="939" y="1071"/>
                  </a:lnTo>
                  <a:lnTo>
                    <a:pt x="960" y="1057"/>
                  </a:lnTo>
                  <a:lnTo>
                    <a:pt x="981" y="1044"/>
                  </a:lnTo>
                  <a:lnTo>
                    <a:pt x="1002" y="1030"/>
                  </a:lnTo>
                  <a:lnTo>
                    <a:pt x="1023" y="1017"/>
                  </a:lnTo>
                  <a:lnTo>
                    <a:pt x="1043" y="1006"/>
                  </a:lnTo>
                  <a:lnTo>
                    <a:pt x="1065" y="998"/>
                  </a:lnTo>
                  <a:lnTo>
                    <a:pt x="1085" y="990"/>
                  </a:lnTo>
                  <a:lnTo>
                    <a:pt x="1106" y="983"/>
                  </a:lnTo>
                  <a:lnTo>
                    <a:pt x="1127" y="976"/>
                  </a:lnTo>
                  <a:lnTo>
                    <a:pt x="1148" y="971"/>
                  </a:lnTo>
                  <a:lnTo>
                    <a:pt x="1169" y="967"/>
                  </a:lnTo>
                  <a:lnTo>
                    <a:pt x="1190" y="964"/>
                  </a:lnTo>
                  <a:lnTo>
                    <a:pt x="1211" y="963"/>
                  </a:lnTo>
                  <a:lnTo>
                    <a:pt x="1231" y="965"/>
                  </a:lnTo>
                  <a:lnTo>
                    <a:pt x="1252" y="971"/>
                  </a:lnTo>
                  <a:lnTo>
                    <a:pt x="1273" y="979"/>
                  </a:lnTo>
                  <a:lnTo>
                    <a:pt x="1294" y="988"/>
                  </a:lnTo>
                  <a:lnTo>
                    <a:pt x="1315" y="998"/>
                  </a:lnTo>
                  <a:lnTo>
                    <a:pt x="1336" y="1009"/>
                  </a:lnTo>
                  <a:lnTo>
                    <a:pt x="1357" y="1020"/>
                  </a:lnTo>
                  <a:lnTo>
                    <a:pt x="1378" y="1032"/>
                  </a:lnTo>
                  <a:lnTo>
                    <a:pt x="1398" y="1042"/>
                  </a:lnTo>
                  <a:lnTo>
                    <a:pt x="1419" y="1053"/>
                  </a:lnTo>
                  <a:lnTo>
                    <a:pt x="1440" y="1062"/>
                  </a:lnTo>
                  <a:lnTo>
                    <a:pt x="1461" y="1069"/>
                  </a:lnTo>
                  <a:lnTo>
                    <a:pt x="1482" y="1074"/>
                  </a:lnTo>
                  <a:lnTo>
                    <a:pt x="1503" y="1080"/>
                  </a:lnTo>
                  <a:lnTo>
                    <a:pt x="1524" y="1084"/>
                  </a:lnTo>
                  <a:lnTo>
                    <a:pt x="1544" y="1086"/>
                  </a:lnTo>
                  <a:lnTo>
                    <a:pt x="1565" y="1084"/>
                  </a:lnTo>
                  <a:lnTo>
                    <a:pt x="1586" y="1077"/>
                  </a:lnTo>
                  <a:lnTo>
                    <a:pt x="1607" y="1066"/>
                  </a:lnTo>
                  <a:lnTo>
                    <a:pt x="1628" y="1050"/>
                  </a:lnTo>
                  <a:lnTo>
                    <a:pt x="1649" y="1029"/>
                  </a:lnTo>
                  <a:lnTo>
                    <a:pt x="1670" y="1002"/>
                  </a:lnTo>
                  <a:lnTo>
                    <a:pt x="1690" y="971"/>
                  </a:lnTo>
                  <a:lnTo>
                    <a:pt x="1712" y="934"/>
                  </a:lnTo>
                  <a:lnTo>
                    <a:pt x="1732" y="900"/>
                  </a:lnTo>
                  <a:lnTo>
                    <a:pt x="1753" y="864"/>
                  </a:lnTo>
                  <a:lnTo>
                    <a:pt x="1774" y="824"/>
                  </a:lnTo>
                  <a:lnTo>
                    <a:pt x="1795" y="781"/>
                  </a:lnTo>
                  <a:lnTo>
                    <a:pt x="1816" y="736"/>
                  </a:lnTo>
                  <a:lnTo>
                    <a:pt x="1837" y="688"/>
                  </a:lnTo>
                  <a:lnTo>
                    <a:pt x="1858" y="638"/>
                  </a:lnTo>
                  <a:lnTo>
                    <a:pt x="1878" y="586"/>
                  </a:lnTo>
                  <a:lnTo>
                    <a:pt x="1899" y="532"/>
                  </a:lnTo>
                  <a:lnTo>
                    <a:pt x="1920" y="476"/>
                  </a:lnTo>
                  <a:lnTo>
                    <a:pt x="1941" y="419"/>
                  </a:lnTo>
                  <a:lnTo>
                    <a:pt x="1962" y="361"/>
                  </a:lnTo>
                  <a:lnTo>
                    <a:pt x="1983" y="301"/>
                  </a:lnTo>
                  <a:lnTo>
                    <a:pt x="2004" y="242"/>
                  </a:lnTo>
                  <a:lnTo>
                    <a:pt x="2024" y="181"/>
                  </a:lnTo>
                  <a:lnTo>
                    <a:pt x="2045" y="120"/>
                  </a:lnTo>
                  <a:lnTo>
                    <a:pt x="2066" y="60"/>
                  </a:lnTo>
                  <a:lnTo>
                    <a:pt x="2087" y="27"/>
                  </a:lnTo>
                  <a:lnTo>
                    <a:pt x="2087" y="0"/>
                  </a:lnTo>
                  <a:lnTo>
                    <a:pt x="2066" y="48"/>
                  </a:lnTo>
                  <a:lnTo>
                    <a:pt x="2045" y="77"/>
                  </a:lnTo>
                  <a:lnTo>
                    <a:pt x="2024" y="113"/>
                  </a:lnTo>
                  <a:lnTo>
                    <a:pt x="2004" y="154"/>
                  </a:lnTo>
                  <a:lnTo>
                    <a:pt x="1983" y="202"/>
                  </a:lnTo>
                  <a:lnTo>
                    <a:pt x="1962" y="254"/>
                  </a:lnTo>
                  <a:lnTo>
                    <a:pt x="1941" y="310"/>
                  </a:lnTo>
                  <a:lnTo>
                    <a:pt x="1920" y="370"/>
                  </a:lnTo>
                  <a:lnTo>
                    <a:pt x="1899" y="431"/>
                  </a:lnTo>
                  <a:lnTo>
                    <a:pt x="1878" y="494"/>
                  </a:lnTo>
                  <a:lnTo>
                    <a:pt x="1858" y="557"/>
                  </a:lnTo>
                  <a:lnTo>
                    <a:pt x="1837" y="619"/>
                  </a:lnTo>
                  <a:lnTo>
                    <a:pt x="1816" y="679"/>
                  </a:lnTo>
                  <a:lnTo>
                    <a:pt x="1795" y="738"/>
                  </a:lnTo>
                  <a:lnTo>
                    <a:pt x="1774" y="793"/>
                  </a:lnTo>
                  <a:lnTo>
                    <a:pt x="1753" y="844"/>
                  </a:lnTo>
                  <a:lnTo>
                    <a:pt x="1732" y="891"/>
                  </a:lnTo>
                  <a:lnTo>
                    <a:pt x="1712" y="933"/>
                  </a:lnTo>
                  <a:lnTo>
                    <a:pt x="1690" y="964"/>
                  </a:lnTo>
                  <a:lnTo>
                    <a:pt x="1670" y="990"/>
                  </a:lnTo>
                  <a:lnTo>
                    <a:pt x="1649" y="1013"/>
                  </a:lnTo>
                  <a:lnTo>
                    <a:pt x="1628" y="1033"/>
                  </a:lnTo>
                  <a:lnTo>
                    <a:pt x="1607" y="1048"/>
                  </a:lnTo>
                  <a:lnTo>
                    <a:pt x="1586" y="1061"/>
                  </a:lnTo>
                  <a:lnTo>
                    <a:pt x="1565" y="1070"/>
                  </a:lnTo>
                  <a:lnTo>
                    <a:pt x="1544" y="1075"/>
                  </a:lnTo>
                  <a:lnTo>
                    <a:pt x="1524" y="1078"/>
                  </a:lnTo>
                  <a:lnTo>
                    <a:pt x="1503" y="1077"/>
                  </a:lnTo>
                  <a:lnTo>
                    <a:pt x="1482" y="1072"/>
                  </a:lnTo>
                  <a:lnTo>
                    <a:pt x="1461" y="1063"/>
                  </a:lnTo>
                  <a:lnTo>
                    <a:pt x="1440" y="1052"/>
                  </a:lnTo>
                  <a:lnTo>
                    <a:pt x="1419" y="1040"/>
                  </a:lnTo>
                  <a:lnTo>
                    <a:pt x="1398" y="1028"/>
                  </a:lnTo>
                  <a:lnTo>
                    <a:pt x="1378" y="1016"/>
                  </a:lnTo>
                  <a:lnTo>
                    <a:pt x="1357" y="1005"/>
                  </a:lnTo>
                  <a:lnTo>
                    <a:pt x="1336" y="994"/>
                  </a:lnTo>
                  <a:lnTo>
                    <a:pt x="1315" y="985"/>
                  </a:lnTo>
                  <a:lnTo>
                    <a:pt x="1294" y="977"/>
                  </a:lnTo>
                  <a:lnTo>
                    <a:pt x="1273" y="971"/>
                  </a:lnTo>
                  <a:lnTo>
                    <a:pt x="1252" y="967"/>
                  </a:lnTo>
                  <a:lnTo>
                    <a:pt x="1231" y="964"/>
                  </a:lnTo>
                  <a:lnTo>
                    <a:pt x="1211" y="962"/>
                  </a:lnTo>
                  <a:lnTo>
                    <a:pt x="1190" y="960"/>
                  </a:lnTo>
                  <a:lnTo>
                    <a:pt x="1169" y="960"/>
                  </a:lnTo>
                  <a:lnTo>
                    <a:pt x="1148" y="963"/>
                  </a:lnTo>
                  <a:lnTo>
                    <a:pt x="1127" y="967"/>
                  </a:lnTo>
                  <a:lnTo>
                    <a:pt x="1106" y="974"/>
                  </a:lnTo>
                  <a:lnTo>
                    <a:pt x="1085" y="982"/>
                  </a:lnTo>
                  <a:lnTo>
                    <a:pt x="1065" y="993"/>
                  </a:lnTo>
                  <a:lnTo>
                    <a:pt x="1043" y="1004"/>
                  </a:lnTo>
                  <a:lnTo>
                    <a:pt x="1023" y="1015"/>
                  </a:lnTo>
                  <a:lnTo>
                    <a:pt x="1002" y="1025"/>
                  </a:lnTo>
                  <a:lnTo>
                    <a:pt x="981" y="1034"/>
                  </a:lnTo>
                  <a:lnTo>
                    <a:pt x="960" y="1044"/>
                  </a:lnTo>
                  <a:lnTo>
                    <a:pt x="939" y="1054"/>
                  </a:lnTo>
                  <a:lnTo>
                    <a:pt x="918" y="1064"/>
                  </a:lnTo>
                  <a:lnTo>
                    <a:pt x="897" y="1073"/>
                  </a:lnTo>
                  <a:lnTo>
                    <a:pt x="877" y="1084"/>
                  </a:lnTo>
                  <a:lnTo>
                    <a:pt x="856" y="1094"/>
                  </a:lnTo>
                  <a:lnTo>
                    <a:pt x="835" y="1105"/>
                  </a:lnTo>
                  <a:lnTo>
                    <a:pt x="814" y="1116"/>
                  </a:lnTo>
                  <a:lnTo>
                    <a:pt x="793" y="1128"/>
                  </a:lnTo>
                  <a:lnTo>
                    <a:pt x="772" y="1140"/>
                  </a:lnTo>
                  <a:lnTo>
                    <a:pt x="751" y="1149"/>
                  </a:lnTo>
                  <a:lnTo>
                    <a:pt x="731" y="1151"/>
                  </a:lnTo>
                  <a:lnTo>
                    <a:pt x="710" y="1153"/>
                  </a:lnTo>
                  <a:lnTo>
                    <a:pt x="689" y="1155"/>
                  </a:lnTo>
                  <a:lnTo>
                    <a:pt x="668" y="1156"/>
                  </a:lnTo>
                  <a:lnTo>
                    <a:pt x="647" y="1157"/>
                  </a:lnTo>
                  <a:lnTo>
                    <a:pt x="626" y="1159"/>
                  </a:lnTo>
                  <a:lnTo>
                    <a:pt x="605" y="1162"/>
                  </a:lnTo>
                  <a:lnTo>
                    <a:pt x="585" y="1165"/>
                  </a:lnTo>
                  <a:lnTo>
                    <a:pt x="564" y="1171"/>
                  </a:lnTo>
                  <a:lnTo>
                    <a:pt x="543" y="1177"/>
                  </a:lnTo>
                  <a:lnTo>
                    <a:pt x="522" y="1186"/>
                  </a:lnTo>
                  <a:lnTo>
                    <a:pt x="501" y="1196"/>
                  </a:lnTo>
                  <a:lnTo>
                    <a:pt x="480" y="1208"/>
                  </a:lnTo>
                  <a:lnTo>
                    <a:pt x="459" y="1223"/>
                  </a:lnTo>
                  <a:lnTo>
                    <a:pt x="439" y="1239"/>
                  </a:lnTo>
                  <a:lnTo>
                    <a:pt x="417" y="1257"/>
                  </a:lnTo>
                  <a:lnTo>
                    <a:pt x="397" y="1276"/>
                  </a:lnTo>
                  <a:lnTo>
                    <a:pt x="376" y="1296"/>
                  </a:lnTo>
                  <a:lnTo>
                    <a:pt x="355" y="1317"/>
                  </a:lnTo>
                  <a:lnTo>
                    <a:pt x="334" y="1339"/>
                  </a:lnTo>
                  <a:lnTo>
                    <a:pt x="313" y="1348"/>
                  </a:lnTo>
                  <a:lnTo>
                    <a:pt x="292" y="1344"/>
                  </a:lnTo>
                  <a:lnTo>
                    <a:pt x="271" y="1340"/>
                  </a:lnTo>
                  <a:lnTo>
                    <a:pt x="251" y="1334"/>
                  </a:lnTo>
                  <a:lnTo>
                    <a:pt x="230" y="1328"/>
                  </a:lnTo>
                  <a:lnTo>
                    <a:pt x="209" y="1321"/>
                  </a:lnTo>
                  <a:lnTo>
                    <a:pt x="188" y="1315"/>
                  </a:lnTo>
                  <a:lnTo>
                    <a:pt x="167" y="1309"/>
                  </a:lnTo>
                  <a:lnTo>
                    <a:pt x="146" y="1304"/>
                  </a:lnTo>
                  <a:lnTo>
                    <a:pt x="125" y="1300"/>
                  </a:lnTo>
                  <a:lnTo>
                    <a:pt x="105" y="1298"/>
                  </a:lnTo>
                  <a:lnTo>
                    <a:pt x="84" y="1297"/>
                  </a:lnTo>
                  <a:lnTo>
                    <a:pt x="63" y="1298"/>
                  </a:lnTo>
                  <a:lnTo>
                    <a:pt x="42" y="1302"/>
                  </a:lnTo>
                  <a:lnTo>
                    <a:pt x="21" y="1307"/>
                  </a:lnTo>
                  <a:lnTo>
                    <a:pt x="0" y="1313"/>
                  </a:lnTo>
                  <a:lnTo>
                    <a:pt x="0" y="1316"/>
                  </a:lnTo>
                  <a:lnTo>
                    <a:pt x="21" y="1350"/>
                  </a:lnTo>
                  <a:lnTo>
                    <a:pt x="42" y="1381"/>
                  </a:lnTo>
                  <a:lnTo>
                    <a:pt x="63" y="1408"/>
                  </a:lnTo>
                  <a:lnTo>
                    <a:pt x="84" y="1428"/>
                  </a:lnTo>
                  <a:lnTo>
                    <a:pt x="105" y="1443"/>
                  </a:lnTo>
                  <a:lnTo>
                    <a:pt x="125" y="1452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3">
              <a:extLst>
                <a:ext uri="{FF2B5EF4-FFF2-40B4-BE49-F238E27FC236}">
                  <a16:creationId xmlns:a16="http://schemas.microsoft.com/office/drawing/2014/main" id="{C25013BD-F762-5C03-6BB1-3DB917DE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560"/>
              <a:ext cx="2087" cy="1370"/>
            </a:xfrm>
            <a:custGeom>
              <a:avLst/>
              <a:gdLst>
                <a:gd name="T0" fmla="*/ 21 w 2087"/>
                <a:gd name="T1" fmla="*/ 1316 h 1370"/>
                <a:gd name="T2" fmla="*/ 63 w 2087"/>
                <a:gd name="T3" fmla="*/ 1340 h 1370"/>
                <a:gd name="T4" fmla="*/ 105 w 2087"/>
                <a:gd name="T5" fmla="*/ 1357 h 1370"/>
                <a:gd name="T6" fmla="*/ 146 w 2087"/>
                <a:gd name="T7" fmla="*/ 1367 h 1370"/>
                <a:gd name="T8" fmla="*/ 188 w 2087"/>
                <a:gd name="T9" fmla="*/ 1370 h 1370"/>
                <a:gd name="T10" fmla="*/ 230 w 2087"/>
                <a:gd name="T11" fmla="*/ 1367 h 1370"/>
                <a:gd name="T12" fmla="*/ 271 w 2087"/>
                <a:gd name="T13" fmla="*/ 1356 h 1370"/>
                <a:gd name="T14" fmla="*/ 313 w 2087"/>
                <a:gd name="T15" fmla="*/ 1341 h 1370"/>
                <a:gd name="T16" fmla="*/ 355 w 2087"/>
                <a:gd name="T17" fmla="*/ 1321 h 1370"/>
                <a:gd name="T18" fmla="*/ 397 w 2087"/>
                <a:gd name="T19" fmla="*/ 1300 h 1370"/>
                <a:gd name="T20" fmla="*/ 439 w 2087"/>
                <a:gd name="T21" fmla="*/ 1277 h 1370"/>
                <a:gd name="T22" fmla="*/ 480 w 2087"/>
                <a:gd name="T23" fmla="*/ 1254 h 1370"/>
                <a:gd name="T24" fmla="*/ 522 w 2087"/>
                <a:gd name="T25" fmla="*/ 1232 h 1370"/>
                <a:gd name="T26" fmla="*/ 564 w 2087"/>
                <a:gd name="T27" fmla="*/ 1211 h 1370"/>
                <a:gd name="T28" fmla="*/ 605 w 2087"/>
                <a:gd name="T29" fmla="*/ 1193 h 1370"/>
                <a:gd name="T30" fmla="*/ 647 w 2087"/>
                <a:gd name="T31" fmla="*/ 1176 h 1370"/>
                <a:gd name="T32" fmla="*/ 689 w 2087"/>
                <a:gd name="T33" fmla="*/ 1161 h 1370"/>
                <a:gd name="T34" fmla="*/ 731 w 2087"/>
                <a:gd name="T35" fmla="*/ 1145 h 1370"/>
                <a:gd name="T36" fmla="*/ 772 w 2087"/>
                <a:gd name="T37" fmla="*/ 1129 h 1370"/>
                <a:gd name="T38" fmla="*/ 814 w 2087"/>
                <a:gd name="T39" fmla="*/ 1112 h 1370"/>
                <a:gd name="T40" fmla="*/ 856 w 2087"/>
                <a:gd name="T41" fmla="*/ 1093 h 1370"/>
                <a:gd name="T42" fmla="*/ 897 w 2087"/>
                <a:gd name="T43" fmla="*/ 1072 h 1370"/>
                <a:gd name="T44" fmla="*/ 939 w 2087"/>
                <a:gd name="T45" fmla="*/ 1049 h 1370"/>
                <a:gd name="T46" fmla="*/ 981 w 2087"/>
                <a:gd name="T47" fmla="*/ 1026 h 1370"/>
                <a:gd name="T48" fmla="*/ 1023 w 2087"/>
                <a:gd name="T49" fmla="*/ 1003 h 1370"/>
                <a:gd name="T50" fmla="*/ 1065 w 2087"/>
                <a:gd name="T51" fmla="*/ 982 h 1370"/>
                <a:gd name="T52" fmla="*/ 1106 w 2087"/>
                <a:gd name="T53" fmla="*/ 965 h 1370"/>
                <a:gd name="T54" fmla="*/ 1148 w 2087"/>
                <a:gd name="T55" fmla="*/ 954 h 1370"/>
                <a:gd name="T56" fmla="*/ 1190 w 2087"/>
                <a:gd name="T57" fmla="*/ 949 h 1370"/>
                <a:gd name="T58" fmla="*/ 1231 w 2087"/>
                <a:gd name="T59" fmla="*/ 952 h 1370"/>
                <a:gd name="T60" fmla="*/ 1273 w 2087"/>
                <a:gd name="T61" fmla="*/ 962 h 1370"/>
                <a:gd name="T62" fmla="*/ 1315 w 2087"/>
                <a:gd name="T63" fmla="*/ 978 h 1370"/>
                <a:gd name="T64" fmla="*/ 1357 w 2087"/>
                <a:gd name="T65" fmla="*/ 999 h 1370"/>
                <a:gd name="T66" fmla="*/ 1398 w 2087"/>
                <a:gd name="T67" fmla="*/ 1022 h 1370"/>
                <a:gd name="T68" fmla="*/ 1440 w 2087"/>
                <a:gd name="T69" fmla="*/ 1044 h 1370"/>
                <a:gd name="T70" fmla="*/ 1482 w 2087"/>
                <a:gd name="T71" fmla="*/ 1060 h 1370"/>
                <a:gd name="T72" fmla="*/ 1524 w 2087"/>
                <a:gd name="T73" fmla="*/ 1068 h 1370"/>
                <a:gd name="T74" fmla="*/ 1565 w 2087"/>
                <a:gd name="T75" fmla="*/ 1064 h 1370"/>
                <a:gd name="T76" fmla="*/ 1607 w 2087"/>
                <a:gd name="T77" fmla="*/ 1044 h 1370"/>
                <a:gd name="T78" fmla="*/ 1649 w 2087"/>
                <a:gd name="T79" fmla="*/ 1008 h 1370"/>
                <a:gd name="T80" fmla="*/ 1690 w 2087"/>
                <a:gd name="T81" fmla="*/ 954 h 1370"/>
                <a:gd name="T82" fmla="*/ 1732 w 2087"/>
                <a:gd name="T83" fmla="*/ 883 h 1370"/>
                <a:gd name="T84" fmla="*/ 1774 w 2087"/>
                <a:gd name="T85" fmla="*/ 795 h 1370"/>
                <a:gd name="T86" fmla="*/ 1816 w 2087"/>
                <a:gd name="T87" fmla="*/ 695 h 1370"/>
                <a:gd name="T88" fmla="*/ 1858 w 2087"/>
                <a:gd name="T89" fmla="*/ 584 h 1370"/>
                <a:gd name="T90" fmla="*/ 1899 w 2087"/>
                <a:gd name="T91" fmla="*/ 469 h 1370"/>
                <a:gd name="T92" fmla="*/ 1941 w 2087"/>
                <a:gd name="T93" fmla="*/ 352 h 1370"/>
                <a:gd name="T94" fmla="*/ 1983 w 2087"/>
                <a:gd name="T95" fmla="*/ 239 h 1370"/>
                <a:gd name="T96" fmla="*/ 2024 w 2087"/>
                <a:gd name="T97" fmla="*/ 134 h 1370"/>
                <a:gd name="T98" fmla="*/ 2066 w 2087"/>
                <a:gd name="T99" fmla="*/ 41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370">
                  <a:moveTo>
                    <a:pt x="0" y="1301"/>
                  </a:moveTo>
                  <a:lnTo>
                    <a:pt x="21" y="1316"/>
                  </a:lnTo>
                  <a:lnTo>
                    <a:pt x="42" y="1328"/>
                  </a:lnTo>
                  <a:lnTo>
                    <a:pt x="63" y="1340"/>
                  </a:lnTo>
                  <a:lnTo>
                    <a:pt x="84" y="1349"/>
                  </a:lnTo>
                  <a:lnTo>
                    <a:pt x="105" y="1357"/>
                  </a:lnTo>
                  <a:lnTo>
                    <a:pt x="125" y="1363"/>
                  </a:lnTo>
                  <a:lnTo>
                    <a:pt x="146" y="1367"/>
                  </a:lnTo>
                  <a:lnTo>
                    <a:pt x="167" y="1370"/>
                  </a:lnTo>
                  <a:lnTo>
                    <a:pt x="188" y="1370"/>
                  </a:lnTo>
                  <a:lnTo>
                    <a:pt x="209" y="1370"/>
                  </a:lnTo>
                  <a:lnTo>
                    <a:pt x="230" y="1367"/>
                  </a:lnTo>
                  <a:lnTo>
                    <a:pt x="251" y="1362"/>
                  </a:lnTo>
                  <a:lnTo>
                    <a:pt x="271" y="1356"/>
                  </a:lnTo>
                  <a:lnTo>
                    <a:pt x="292" y="1349"/>
                  </a:lnTo>
                  <a:lnTo>
                    <a:pt x="313" y="1341"/>
                  </a:lnTo>
                  <a:lnTo>
                    <a:pt x="334" y="1332"/>
                  </a:lnTo>
                  <a:lnTo>
                    <a:pt x="355" y="1321"/>
                  </a:lnTo>
                  <a:lnTo>
                    <a:pt x="376" y="1311"/>
                  </a:lnTo>
                  <a:lnTo>
                    <a:pt x="397" y="1300"/>
                  </a:lnTo>
                  <a:lnTo>
                    <a:pt x="417" y="1288"/>
                  </a:lnTo>
                  <a:lnTo>
                    <a:pt x="439" y="1277"/>
                  </a:lnTo>
                  <a:lnTo>
                    <a:pt x="459" y="1265"/>
                  </a:lnTo>
                  <a:lnTo>
                    <a:pt x="480" y="1254"/>
                  </a:lnTo>
                  <a:lnTo>
                    <a:pt x="501" y="1242"/>
                  </a:lnTo>
                  <a:lnTo>
                    <a:pt x="522" y="1232"/>
                  </a:lnTo>
                  <a:lnTo>
                    <a:pt x="543" y="1221"/>
                  </a:lnTo>
                  <a:lnTo>
                    <a:pt x="564" y="1211"/>
                  </a:lnTo>
                  <a:lnTo>
                    <a:pt x="585" y="1202"/>
                  </a:lnTo>
                  <a:lnTo>
                    <a:pt x="605" y="1193"/>
                  </a:lnTo>
                  <a:lnTo>
                    <a:pt x="626" y="1184"/>
                  </a:lnTo>
                  <a:lnTo>
                    <a:pt x="647" y="1176"/>
                  </a:lnTo>
                  <a:lnTo>
                    <a:pt x="668" y="1168"/>
                  </a:lnTo>
                  <a:lnTo>
                    <a:pt x="689" y="1161"/>
                  </a:lnTo>
                  <a:lnTo>
                    <a:pt x="710" y="1153"/>
                  </a:lnTo>
                  <a:lnTo>
                    <a:pt x="731" y="1145"/>
                  </a:lnTo>
                  <a:lnTo>
                    <a:pt x="751" y="1137"/>
                  </a:lnTo>
                  <a:lnTo>
                    <a:pt x="772" y="1129"/>
                  </a:lnTo>
                  <a:lnTo>
                    <a:pt x="793" y="1121"/>
                  </a:lnTo>
                  <a:lnTo>
                    <a:pt x="814" y="1112"/>
                  </a:lnTo>
                  <a:lnTo>
                    <a:pt x="835" y="1103"/>
                  </a:lnTo>
                  <a:lnTo>
                    <a:pt x="856" y="1093"/>
                  </a:lnTo>
                  <a:lnTo>
                    <a:pt x="877" y="1083"/>
                  </a:lnTo>
                  <a:lnTo>
                    <a:pt x="897" y="1072"/>
                  </a:lnTo>
                  <a:lnTo>
                    <a:pt x="918" y="1061"/>
                  </a:lnTo>
                  <a:lnTo>
                    <a:pt x="939" y="1049"/>
                  </a:lnTo>
                  <a:lnTo>
                    <a:pt x="960" y="1038"/>
                  </a:lnTo>
                  <a:lnTo>
                    <a:pt x="981" y="1026"/>
                  </a:lnTo>
                  <a:lnTo>
                    <a:pt x="1002" y="1014"/>
                  </a:lnTo>
                  <a:lnTo>
                    <a:pt x="1023" y="1003"/>
                  </a:lnTo>
                  <a:lnTo>
                    <a:pt x="1043" y="992"/>
                  </a:lnTo>
                  <a:lnTo>
                    <a:pt x="1065" y="982"/>
                  </a:lnTo>
                  <a:lnTo>
                    <a:pt x="1085" y="973"/>
                  </a:lnTo>
                  <a:lnTo>
                    <a:pt x="1106" y="965"/>
                  </a:lnTo>
                  <a:lnTo>
                    <a:pt x="1127" y="959"/>
                  </a:lnTo>
                  <a:lnTo>
                    <a:pt x="1148" y="954"/>
                  </a:lnTo>
                  <a:lnTo>
                    <a:pt x="1169" y="951"/>
                  </a:lnTo>
                  <a:lnTo>
                    <a:pt x="1190" y="949"/>
                  </a:lnTo>
                  <a:lnTo>
                    <a:pt x="1211" y="949"/>
                  </a:lnTo>
                  <a:lnTo>
                    <a:pt x="1231" y="952"/>
                  </a:lnTo>
                  <a:lnTo>
                    <a:pt x="1252" y="956"/>
                  </a:lnTo>
                  <a:lnTo>
                    <a:pt x="1273" y="962"/>
                  </a:lnTo>
                  <a:lnTo>
                    <a:pt x="1294" y="970"/>
                  </a:lnTo>
                  <a:lnTo>
                    <a:pt x="1315" y="978"/>
                  </a:lnTo>
                  <a:lnTo>
                    <a:pt x="1336" y="989"/>
                  </a:lnTo>
                  <a:lnTo>
                    <a:pt x="1357" y="999"/>
                  </a:lnTo>
                  <a:lnTo>
                    <a:pt x="1378" y="1011"/>
                  </a:lnTo>
                  <a:lnTo>
                    <a:pt x="1398" y="1022"/>
                  </a:lnTo>
                  <a:lnTo>
                    <a:pt x="1419" y="1033"/>
                  </a:lnTo>
                  <a:lnTo>
                    <a:pt x="1440" y="1044"/>
                  </a:lnTo>
                  <a:lnTo>
                    <a:pt x="1461" y="1053"/>
                  </a:lnTo>
                  <a:lnTo>
                    <a:pt x="1482" y="1060"/>
                  </a:lnTo>
                  <a:lnTo>
                    <a:pt x="1503" y="1066"/>
                  </a:lnTo>
                  <a:lnTo>
                    <a:pt x="1524" y="1068"/>
                  </a:lnTo>
                  <a:lnTo>
                    <a:pt x="1544" y="1068"/>
                  </a:lnTo>
                  <a:lnTo>
                    <a:pt x="1565" y="1064"/>
                  </a:lnTo>
                  <a:lnTo>
                    <a:pt x="1586" y="1056"/>
                  </a:lnTo>
                  <a:lnTo>
                    <a:pt x="1607" y="1044"/>
                  </a:lnTo>
                  <a:lnTo>
                    <a:pt x="1628" y="1028"/>
                  </a:lnTo>
                  <a:lnTo>
                    <a:pt x="1649" y="1008"/>
                  </a:lnTo>
                  <a:lnTo>
                    <a:pt x="1670" y="983"/>
                  </a:lnTo>
                  <a:lnTo>
                    <a:pt x="1690" y="954"/>
                  </a:lnTo>
                  <a:lnTo>
                    <a:pt x="1712" y="921"/>
                  </a:lnTo>
                  <a:lnTo>
                    <a:pt x="1732" y="883"/>
                  </a:lnTo>
                  <a:lnTo>
                    <a:pt x="1753" y="841"/>
                  </a:lnTo>
                  <a:lnTo>
                    <a:pt x="1774" y="795"/>
                  </a:lnTo>
                  <a:lnTo>
                    <a:pt x="1795" y="746"/>
                  </a:lnTo>
                  <a:lnTo>
                    <a:pt x="1816" y="695"/>
                  </a:lnTo>
                  <a:lnTo>
                    <a:pt x="1837" y="641"/>
                  </a:lnTo>
                  <a:lnTo>
                    <a:pt x="1858" y="584"/>
                  </a:lnTo>
                  <a:lnTo>
                    <a:pt x="1878" y="527"/>
                  </a:lnTo>
                  <a:lnTo>
                    <a:pt x="1899" y="469"/>
                  </a:lnTo>
                  <a:lnTo>
                    <a:pt x="1920" y="410"/>
                  </a:lnTo>
                  <a:lnTo>
                    <a:pt x="1941" y="352"/>
                  </a:lnTo>
                  <a:lnTo>
                    <a:pt x="1962" y="294"/>
                  </a:lnTo>
                  <a:lnTo>
                    <a:pt x="1983" y="239"/>
                  </a:lnTo>
                  <a:lnTo>
                    <a:pt x="2004" y="185"/>
                  </a:lnTo>
                  <a:lnTo>
                    <a:pt x="2024" y="134"/>
                  </a:lnTo>
                  <a:lnTo>
                    <a:pt x="2045" y="86"/>
                  </a:lnTo>
                  <a:lnTo>
                    <a:pt x="2066" y="41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4">
              <a:extLst>
                <a:ext uri="{FF2B5EF4-FFF2-40B4-BE49-F238E27FC236}">
                  <a16:creationId xmlns:a16="http://schemas.microsoft.com/office/drawing/2014/main" id="{661B398F-25C8-E5C4-5B21-50CF5C523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1863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4 h 67"/>
                <a:gd name="T6" fmla="*/ 68 w 68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424B8DAB-3A17-A283-07A8-1FE624A78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7" y="1589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6">
              <a:extLst>
                <a:ext uri="{FF2B5EF4-FFF2-40B4-BE49-F238E27FC236}">
                  <a16:creationId xmlns:a16="http://schemas.microsoft.com/office/drawing/2014/main" id="{2E86B71F-9FA7-A129-2CF9-8DC43FAE6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" y="1525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7">
              <a:extLst>
                <a:ext uri="{FF2B5EF4-FFF2-40B4-BE49-F238E27FC236}">
                  <a16:creationId xmlns:a16="http://schemas.microsoft.com/office/drawing/2014/main" id="{F3599AD8-A2CB-9FD6-5D44-ADF1088BB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8" y="554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8">
              <a:extLst>
                <a:ext uri="{FF2B5EF4-FFF2-40B4-BE49-F238E27FC236}">
                  <a16:creationId xmlns:a16="http://schemas.microsoft.com/office/drawing/2014/main" id="{162F390E-8B69-6705-0E1F-E7CA8C9D1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" y="1477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4 h 67"/>
                <a:gd name="T6" fmla="*/ 67 w 67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9">
              <a:extLst>
                <a:ext uri="{FF2B5EF4-FFF2-40B4-BE49-F238E27FC236}">
                  <a16:creationId xmlns:a16="http://schemas.microsoft.com/office/drawing/2014/main" id="{4063C5D3-0C36-B23A-5EF3-8C37A6B33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7" y="1829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0">
              <a:extLst>
                <a:ext uri="{FF2B5EF4-FFF2-40B4-BE49-F238E27FC236}">
                  <a16:creationId xmlns:a16="http://schemas.microsoft.com/office/drawing/2014/main" id="{283B7568-7877-2A9E-7EF1-A5715C600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5" y="1661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1">
              <a:extLst>
                <a:ext uri="{FF2B5EF4-FFF2-40B4-BE49-F238E27FC236}">
                  <a16:creationId xmlns:a16="http://schemas.microsoft.com/office/drawing/2014/main" id="{EA9C5009-FAA9-CB75-237D-5A4EAB4DE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" y="1448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3 h 67"/>
                <a:gd name="T6" fmla="*/ 68 w 68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8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2">
              <a:extLst>
                <a:ext uri="{FF2B5EF4-FFF2-40B4-BE49-F238E27FC236}">
                  <a16:creationId xmlns:a16="http://schemas.microsoft.com/office/drawing/2014/main" id="{CDC18E5D-9C5C-A9E0-D31D-2783D13EE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575"/>
              <a:ext cx="2087" cy="1353"/>
            </a:xfrm>
            <a:custGeom>
              <a:avLst/>
              <a:gdLst>
                <a:gd name="T0" fmla="*/ 21 w 2087"/>
                <a:gd name="T1" fmla="*/ 1298 h 1353"/>
                <a:gd name="T2" fmla="*/ 63 w 2087"/>
                <a:gd name="T3" fmla="*/ 1320 h 1353"/>
                <a:gd name="T4" fmla="*/ 105 w 2087"/>
                <a:gd name="T5" fmla="*/ 1337 h 1353"/>
                <a:gd name="T6" fmla="*/ 146 w 2087"/>
                <a:gd name="T7" fmla="*/ 1349 h 1353"/>
                <a:gd name="T8" fmla="*/ 188 w 2087"/>
                <a:gd name="T9" fmla="*/ 1353 h 1353"/>
                <a:gd name="T10" fmla="*/ 230 w 2087"/>
                <a:gd name="T11" fmla="*/ 1350 h 1353"/>
                <a:gd name="T12" fmla="*/ 271 w 2087"/>
                <a:gd name="T13" fmla="*/ 1341 h 1353"/>
                <a:gd name="T14" fmla="*/ 313 w 2087"/>
                <a:gd name="T15" fmla="*/ 1326 h 1353"/>
                <a:gd name="T16" fmla="*/ 355 w 2087"/>
                <a:gd name="T17" fmla="*/ 1307 h 1353"/>
                <a:gd name="T18" fmla="*/ 397 w 2087"/>
                <a:gd name="T19" fmla="*/ 1285 h 1353"/>
                <a:gd name="T20" fmla="*/ 439 w 2087"/>
                <a:gd name="T21" fmla="*/ 1262 h 1353"/>
                <a:gd name="T22" fmla="*/ 480 w 2087"/>
                <a:gd name="T23" fmla="*/ 1239 h 1353"/>
                <a:gd name="T24" fmla="*/ 522 w 2087"/>
                <a:gd name="T25" fmla="*/ 1217 h 1353"/>
                <a:gd name="T26" fmla="*/ 564 w 2087"/>
                <a:gd name="T27" fmla="*/ 1197 h 1353"/>
                <a:gd name="T28" fmla="*/ 605 w 2087"/>
                <a:gd name="T29" fmla="*/ 1179 h 1353"/>
                <a:gd name="T30" fmla="*/ 647 w 2087"/>
                <a:gd name="T31" fmla="*/ 1162 h 1353"/>
                <a:gd name="T32" fmla="*/ 689 w 2087"/>
                <a:gd name="T33" fmla="*/ 1146 h 1353"/>
                <a:gd name="T34" fmla="*/ 731 w 2087"/>
                <a:gd name="T35" fmla="*/ 1131 h 1353"/>
                <a:gd name="T36" fmla="*/ 772 w 2087"/>
                <a:gd name="T37" fmla="*/ 1114 h 1353"/>
                <a:gd name="T38" fmla="*/ 814 w 2087"/>
                <a:gd name="T39" fmla="*/ 1097 h 1353"/>
                <a:gd name="T40" fmla="*/ 856 w 2087"/>
                <a:gd name="T41" fmla="*/ 1077 h 1353"/>
                <a:gd name="T42" fmla="*/ 897 w 2087"/>
                <a:gd name="T43" fmla="*/ 1056 h 1353"/>
                <a:gd name="T44" fmla="*/ 939 w 2087"/>
                <a:gd name="T45" fmla="*/ 1033 h 1353"/>
                <a:gd name="T46" fmla="*/ 981 w 2087"/>
                <a:gd name="T47" fmla="*/ 1010 h 1353"/>
                <a:gd name="T48" fmla="*/ 1023 w 2087"/>
                <a:gd name="T49" fmla="*/ 988 h 1353"/>
                <a:gd name="T50" fmla="*/ 1065 w 2087"/>
                <a:gd name="T51" fmla="*/ 968 h 1353"/>
                <a:gd name="T52" fmla="*/ 1106 w 2087"/>
                <a:gd name="T53" fmla="*/ 951 h 1353"/>
                <a:gd name="T54" fmla="*/ 1148 w 2087"/>
                <a:gd name="T55" fmla="*/ 940 h 1353"/>
                <a:gd name="T56" fmla="*/ 1190 w 2087"/>
                <a:gd name="T57" fmla="*/ 934 h 1353"/>
                <a:gd name="T58" fmla="*/ 1231 w 2087"/>
                <a:gd name="T59" fmla="*/ 937 h 1353"/>
                <a:gd name="T60" fmla="*/ 1273 w 2087"/>
                <a:gd name="T61" fmla="*/ 946 h 1353"/>
                <a:gd name="T62" fmla="*/ 1315 w 2087"/>
                <a:gd name="T63" fmla="*/ 962 h 1353"/>
                <a:gd name="T64" fmla="*/ 1357 w 2087"/>
                <a:gd name="T65" fmla="*/ 982 h 1353"/>
                <a:gd name="T66" fmla="*/ 1398 w 2087"/>
                <a:gd name="T67" fmla="*/ 1005 h 1353"/>
                <a:gd name="T68" fmla="*/ 1440 w 2087"/>
                <a:gd name="T69" fmla="*/ 1027 h 1353"/>
                <a:gd name="T70" fmla="*/ 1482 w 2087"/>
                <a:gd name="T71" fmla="*/ 1045 h 1353"/>
                <a:gd name="T72" fmla="*/ 1524 w 2087"/>
                <a:gd name="T73" fmla="*/ 1054 h 1353"/>
                <a:gd name="T74" fmla="*/ 1565 w 2087"/>
                <a:gd name="T75" fmla="*/ 1052 h 1353"/>
                <a:gd name="T76" fmla="*/ 1607 w 2087"/>
                <a:gd name="T77" fmla="*/ 1034 h 1353"/>
                <a:gd name="T78" fmla="*/ 1649 w 2087"/>
                <a:gd name="T79" fmla="*/ 997 h 1353"/>
                <a:gd name="T80" fmla="*/ 1690 w 2087"/>
                <a:gd name="T81" fmla="*/ 941 h 1353"/>
                <a:gd name="T82" fmla="*/ 1732 w 2087"/>
                <a:gd name="T83" fmla="*/ 865 h 1353"/>
                <a:gd name="T84" fmla="*/ 1774 w 2087"/>
                <a:gd name="T85" fmla="*/ 770 h 1353"/>
                <a:gd name="T86" fmla="*/ 1816 w 2087"/>
                <a:gd name="T87" fmla="*/ 659 h 1353"/>
                <a:gd name="T88" fmla="*/ 1858 w 2087"/>
                <a:gd name="T89" fmla="*/ 538 h 1353"/>
                <a:gd name="T90" fmla="*/ 1899 w 2087"/>
                <a:gd name="T91" fmla="*/ 412 h 1353"/>
                <a:gd name="T92" fmla="*/ 1941 w 2087"/>
                <a:gd name="T93" fmla="*/ 289 h 1353"/>
                <a:gd name="T94" fmla="*/ 1983 w 2087"/>
                <a:gd name="T95" fmla="*/ 178 h 1353"/>
                <a:gd name="T96" fmla="*/ 2024 w 2087"/>
                <a:gd name="T97" fmla="*/ 85 h 1353"/>
                <a:gd name="T98" fmla="*/ 2066 w 2087"/>
                <a:gd name="T99" fmla="*/ 2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353">
                  <a:moveTo>
                    <a:pt x="0" y="1287"/>
                  </a:moveTo>
                  <a:lnTo>
                    <a:pt x="21" y="1298"/>
                  </a:lnTo>
                  <a:lnTo>
                    <a:pt x="42" y="1309"/>
                  </a:lnTo>
                  <a:lnTo>
                    <a:pt x="63" y="1320"/>
                  </a:lnTo>
                  <a:lnTo>
                    <a:pt x="84" y="1329"/>
                  </a:lnTo>
                  <a:lnTo>
                    <a:pt x="105" y="1337"/>
                  </a:lnTo>
                  <a:lnTo>
                    <a:pt x="125" y="1344"/>
                  </a:lnTo>
                  <a:lnTo>
                    <a:pt x="146" y="1349"/>
                  </a:lnTo>
                  <a:lnTo>
                    <a:pt x="167" y="1352"/>
                  </a:lnTo>
                  <a:lnTo>
                    <a:pt x="188" y="1353"/>
                  </a:lnTo>
                  <a:lnTo>
                    <a:pt x="209" y="1352"/>
                  </a:lnTo>
                  <a:lnTo>
                    <a:pt x="230" y="1350"/>
                  </a:lnTo>
                  <a:lnTo>
                    <a:pt x="251" y="1346"/>
                  </a:lnTo>
                  <a:lnTo>
                    <a:pt x="271" y="1341"/>
                  </a:lnTo>
                  <a:lnTo>
                    <a:pt x="292" y="1334"/>
                  </a:lnTo>
                  <a:lnTo>
                    <a:pt x="313" y="1326"/>
                  </a:lnTo>
                  <a:lnTo>
                    <a:pt x="334" y="1317"/>
                  </a:lnTo>
                  <a:lnTo>
                    <a:pt x="355" y="1307"/>
                  </a:lnTo>
                  <a:lnTo>
                    <a:pt x="376" y="1296"/>
                  </a:lnTo>
                  <a:lnTo>
                    <a:pt x="397" y="1285"/>
                  </a:lnTo>
                  <a:lnTo>
                    <a:pt x="417" y="1273"/>
                  </a:lnTo>
                  <a:lnTo>
                    <a:pt x="439" y="1262"/>
                  </a:lnTo>
                  <a:lnTo>
                    <a:pt x="459" y="1251"/>
                  </a:lnTo>
                  <a:lnTo>
                    <a:pt x="480" y="1239"/>
                  </a:lnTo>
                  <a:lnTo>
                    <a:pt x="501" y="1228"/>
                  </a:lnTo>
                  <a:lnTo>
                    <a:pt x="522" y="1217"/>
                  </a:lnTo>
                  <a:lnTo>
                    <a:pt x="543" y="1207"/>
                  </a:lnTo>
                  <a:lnTo>
                    <a:pt x="564" y="1197"/>
                  </a:lnTo>
                  <a:lnTo>
                    <a:pt x="585" y="1188"/>
                  </a:lnTo>
                  <a:lnTo>
                    <a:pt x="605" y="1179"/>
                  </a:lnTo>
                  <a:lnTo>
                    <a:pt x="626" y="1171"/>
                  </a:lnTo>
                  <a:lnTo>
                    <a:pt x="647" y="1162"/>
                  </a:lnTo>
                  <a:lnTo>
                    <a:pt x="668" y="1154"/>
                  </a:lnTo>
                  <a:lnTo>
                    <a:pt x="689" y="1146"/>
                  </a:lnTo>
                  <a:lnTo>
                    <a:pt x="710" y="1139"/>
                  </a:lnTo>
                  <a:lnTo>
                    <a:pt x="731" y="1131"/>
                  </a:lnTo>
                  <a:lnTo>
                    <a:pt x="751" y="1122"/>
                  </a:lnTo>
                  <a:lnTo>
                    <a:pt x="772" y="1114"/>
                  </a:lnTo>
                  <a:lnTo>
                    <a:pt x="793" y="1106"/>
                  </a:lnTo>
                  <a:lnTo>
                    <a:pt x="814" y="1097"/>
                  </a:lnTo>
                  <a:lnTo>
                    <a:pt x="835" y="1087"/>
                  </a:lnTo>
                  <a:lnTo>
                    <a:pt x="856" y="1077"/>
                  </a:lnTo>
                  <a:lnTo>
                    <a:pt x="877" y="1066"/>
                  </a:lnTo>
                  <a:lnTo>
                    <a:pt x="897" y="1056"/>
                  </a:lnTo>
                  <a:lnTo>
                    <a:pt x="918" y="1045"/>
                  </a:lnTo>
                  <a:lnTo>
                    <a:pt x="939" y="1033"/>
                  </a:lnTo>
                  <a:lnTo>
                    <a:pt x="960" y="1022"/>
                  </a:lnTo>
                  <a:lnTo>
                    <a:pt x="981" y="1010"/>
                  </a:lnTo>
                  <a:lnTo>
                    <a:pt x="1002" y="999"/>
                  </a:lnTo>
                  <a:lnTo>
                    <a:pt x="1023" y="988"/>
                  </a:lnTo>
                  <a:lnTo>
                    <a:pt x="1043" y="977"/>
                  </a:lnTo>
                  <a:lnTo>
                    <a:pt x="1065" y="968"/>
                  </a:lnTo>
                  <a:lnTo>
                    <a:pt x="1085" y="959"/>
                  </a:lnTo>
                  <a:lnTo>
                    <a:pt x="1106" y="951"/>
                  </a:lnTo>
                  <a:lnTo>
                    <a:pt x="1127" y="945"/>
                  </a:lnTo>
                  <a:lnTo>
                    <a:pt x="1148" y="940"/>
                  </a:lnTo>
                  <a:lnTo>
                    <a:pt x="1169" y="936"/>
                  </a:lnTo>
                  <a:lnTo>
                    <a:pt x="1190" y="934"/>
                  </a:lnTo>
                  <a:lnTo>
                    <a:pt x="1211" y="935"/>
                  </a:lnTo>
                  <a:lnTo>
                    <a:pt x="1231" y="937"/>
                  </a:lnTo>
                  <a:lnTo>
                    <a:pt x="1252" y="940"/>
                  </a:lnTo>
                  <a:lnTo>
                    <a:pt x="1273" y="946"/>
                  </a:lnTo>
                  <a:lnTo>
                    <a:pt x="1294" y="953"/>
                  </a:lnTo>
                  <a:lnTo>
                    <a:pt x="1315" y="962"/>
                  </a:lnTo>
                  <a:lnTo>
                    <a:pt x="1336" y="971"/>
                  </a:lnTo>
                  <a:lnTo>
                    <a:pt x="1357" y="982"/>
                  </a:lnTo>
                  <a:lnTo>
                    <a:pt x="1378" y="993"/>
                  </a:lnTo>
                  <a:lnTo>
                    <a:pt x="1398" y="1005"/>
                  </a:lnTo>
                  <a:lnTo>
                    <a:pt x="1419" y="1016"/>
                  </a:lnTo>
                  <a:lnTo>
                    <a:pt x="1440" y="1027"/>
                  </a:lnTo>
                  <a:lnTo>
                    <a:pt x="1461" y="1037"/>
                  </a:lnTo>
                  <a:lnTo>
                    <a:pt x="1482" y="1045"/>
                  </a:lnTo>
                  <a:lnTo>
                    <a:pt x="1503" y="1051"/>
                  </a:lnTo>
                  <a:lnTo>
                    <a:pt x="1524" y="1054"/>
                  </a:lnTo>
                  <a:lnTo>
                    <a:pt x="1544" y="1055"/>
                  </a:lnTo>
                  <a:lnTo>
                    <a:pt x="1565" y="1052"/>
                  </a:lnTo>
                  <a:lnTo>
                    <a:pt x="1586" y="1045"/>
                  </a:lnTo>
                  <a:lnTo>
                    <a:pt x="1607" y="1034"/>
                  </a:lnTo>
                  <a:lnTo>
                    <a:pt x="1628" y="1018"/>
                  </a:lnTo>
                  <a:lnTo>
                    <a:pt x="1649" y="997"/>
                  </a:lnTo>
                  <a:lnTo>
                    <a:pt x="1670" y="972"/>
                  </a:lnTo>
                  <a:lnTo>
                    <a:pt x="1690" y="941"/>
                  </a:lnTo>
                  <a:lnTo>
                    <a:pt x="1712" y="905"/>
                  </a:lnTo>
                  <a:lnTo>
                    <a:pt x="1732" y="865"/>
                  </a:lnTo>
                  <a:lnTo>
                    <a:pt x="1753" y="820"/>
                  </a:lnTo>
                  <a:lnTo>
                    <a:pt x="1774" y="770"/>
                  </a:lnTo>
                  <a:lnTo>
                    <a:pt x="1795" y="716"/>
                  </a:lnTo>
                  <a:lnTo>
                    <a:pt x="1816" y="659"/>
                  </a:lnTo>
                  <a:lnTo>
                    <a:pt x="1837" y="599"/>
                  </a:lnTo>
                  <a:lnTo>
                    <a:pt x="1858" y="538"/>
                  </a:lnTo>
                  <a:lnTo>
                    <a:pt x="1878" y="475"/>
                  </a:lnTo>
                  <a:lnTo>
                    <a:pt x="1899" y="412"/>
                  </a:lnTo>
                  <a:lnTo>
                    <a:pt x="1920" y="350"/>
                  </a:lnTo>
                  <a:lnTo>
                    <a:pt x="1941" y="289"/>
                  </a:lnTo>
                  <a:lnTo>
                    <a:pt x="1962" y="231"/>
                  </a:lnTo>
                  <a:lnTo>
                    <a:pt x="1983" y="178"/>
                  </a:lnTo>
                  <a:lnTo>
                    <a:pt x="2004" y="128"/>
                  </a:lnTo>
                  <a:lnTo>
                    <a:pt x="2024" y="85"/>
                  </a:lnTo>
                  <a:lnTo>
                    <a:pt x="2045" y="49"/>
                  </a:lnTo>
                  <a:lnTo>
                    <a:pt x="2066" y="20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13">
              <a:extLst>
                <a:ext uri="{FF2B5EF4-FFF2-40B4-BE49-F238E27FC236}">
                  <a16:creationId xmlns:a16="http://schemas.microsoft.com/office/drawing/2014/main" id="{F3F0292C-7891-A76D-C6DB-5666E277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445"/>
              <a:ext cx="794" cy="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14">
              <a:extLst>
                <a:ext uri="{FF2B5EF4-FFF2-40B4-BE49-F238E27FC236}">
                  <a16:creationId xmlns:a16="http://schemas.microsoft.com/office/drawing/2014/main" id="{3410C266-6846-9027-5EE2-BFBA6523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459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95% PI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115">
              <a:extLst>
                <a:ext uri="{FF2B5EF4-FFF2-40B4-BE49-F238E27FC236}">
                  <a16:creationId xmlns:a16="http://schemas.microsoft.com/office/drawing/2014/main" id="{A377CCAC-5D5F-A498-8EAD-4AB6A2AF5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467"/>
              <a:ext cx="193" cy="76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16">
              <a:extLst>
                <a:ext uri="{FF2B5EF4-FFF2-40B4-BE49-F238E27FC236}">
                  <a16:creationId xmlns:a16="http://schemas.microsoft.com/office/drawing/2014/main" id="{584C0065-6F02-9BC2-4D35-5852AA35E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565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117">
              <a:extLst>
                <a:ext uri="{FF2B5EF4-FFF2-40B4-BE49-F238E27FC236}">
                  <a16:creationId xmlns:a16="http://schemas.microsoft.com/office/drawing/2014/main" id="{8C24A067-3180-19FE-972F-B78CA0FF0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618"/>
              <a:ext cx="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18">
              <a:extLst>
                <a:ext uri="{FF2B5EF4-FFF2-40B4-BE49-F238E27FC236}">
                  <a16:creationId xmlns:a16="http://schemas.microsoft.com/office/drawing/2014/main" id="{F3BF6CEE-8369-70C6-5DBD-8CFEAD732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565"/>
              <a:ext cx="53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prediction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119">
              <a:extLst>
                <a:ext uri="{FF2B5EF4-FFF2-40B4-BE49-F238E27FC236}">
                  <a16:creationId xmlns:a16="http://schemas.microsoft.com/office/drawing/2014/main" id="{1F61F099-7DC8-ADDF-D7C6-D5A3CBD14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625"/>
              <a:ext cx="193" cy="0"/>
            </a:xfrm>
            <a:prstGeom prst="line">
              <a:avLst/>
            </a:pr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20">
              <a:extLst>
                <a:ext uri="{FF2B5EF4-FFF2-40B4-BE49-F238E27FC236}">
                  <a16:creationId xmlns:a16="http://schemas.microsoft.com/office/drawing/2014/main" id="{B0EA0645-778A-B04E-D923-6D0059D88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705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121">
              <a:extLst>
                <a:ext uri="{FF2B5EF4-FFF2-40B4-BE49-F238E27FC236}">
                  <a16:creationId xmlns:a16="http://schemas.microsoft.com/office/drawing/2014/main" id="{1A3A2D6F-AB40-82FE-71F7-2BA3D155A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757"/>
              <a:ext cx="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122">
              <a:extLst>
                <a:ext uri="{FF2B5EF4-FFF2-40B4-BE49-F238E27FC236}">
                  <a16:creationId xmlns:a16="http://schemas.microsoft.com/office/drawing/2014/main" id="{3A365EDA-DC23-99D9-D6DB-8FEE9DD5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705"/>
              <a:ext cx="4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Freeform 123">
              <a:extLst>
                <a:ext uri="{FF2B5EF4-FFF2-40B4-BE49-F238E27FC236}">
                  <a16:creationId xmlns:a16="http://schemas.microsoft.com/office/drawing/2014/main" id="{9AF34B44-8555-0E6D-F573-1ED01E7E3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9" y="728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24">
              <a:extLst>
                <a:ext uri="{FF2B5EF4-FFF2-40B4-BE49-F238E27FC236}">
                  <a16:creationId xmlns:a16="http://schemas.microsoft.com/office/drawing/2014/main" id="{74C568A3-C058-F432-C7D3-83EC81F9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840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125">
              <a:extLst>
                <a:ext uri="{FF2B5EF4-FFF2-40B4-BE49-F238E27FC236}">
                  <a16:creationId xmlns:a16="http://schemas.microsoft.com/office/drawing/2014/main" id="{094CC632-E04C-A8DD-F49F-01515ADE0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892"/>
              <a:ext cx="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126">
              <a:extLst>
                <a:ext uri="{FF2B5EF4-FFF2-40B4-BE49-F238E27FC236}">
                  <a16:creationId xmlns:a16="http://schemas.microsoft.com/office/drawing/2014/main" id="{2713689E-A745-3FCA-C6B1-BB0A8DF4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840"/>
              <a:ext cx="3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127">
              <a:extLst>
                <a:ext uri="{FF2B5EF4-FFF2-40B4-BE49-F238E27FC236}">
                  <a16:creationId xmlns:a16="http://schemas.microsoft.com/office/drawing/2014/main" id="{970AE38C-C821-C233-CA97-BC2B584B3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898"/>
              <a:ext cx="193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28">
              <a:extLst>
                <a:ext uri="{FF2B5EF4-FFF2-40B4-BE49-F238E27FC236}">
                  <a16:creationId xmlns:a16="http://schemas.microsoft.com/office/drawing/2014/main" id="{E522629E-72CA-EAB2-8441-2D685552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445"/>
              <a:ext cx="794" cy="529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131">
            <a:extLst>
              <a:ext uri="{FF2B5EF4-FFF2-40B4-BE49-F238E27FC236}">
                <a16:creationId xmlns:a16="http://schemas.microsoft.com/office/drawing/2014/main" id="{4C69A06D-5233-586F-020B-2FCFFEE815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4350" y="3643173"/>
            <a:ext cx="3679825" cy="3094038"/>
            <a:chOff x="324" y="2201"/>
            <a:chExt cx="2318" cy="1949"/>
          </a:xfrm>
        </p:grpSpPr>
        <p:sp>
          <p:nvSpPr>
            <p:cNvPr id="59" name="Rectangle 132">
              <a:extLst>
                <a:ext uri="{FF2B5EF4-FFF2-40B4-BE49-F238E27FC236}">
                  <a16:creationId xmlns:a16="http://schemas.microsoft.com/office/drawing/2014/main" id="{E570735E-E4FF-DE0E-7B74-A048128C7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" y="2249"/>
              <a:ext cx="2087" cy="15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33">
              <a:extLst>
                <a:ext uri="{FF2B5EF4-FFF2-40B4-BE49-F238E27FC236}">
                  <a16:creationId xmlns:a16="http://schemas.microsoft.com/office/drawing/2014/main" id="{8678256A-8F9E-9C36-5A6D-6EED89BC4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3842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34">
              <a:extLst>
                <a:ext uri="{FF2B5EF4-FFF2-40B4-BE49-F238E27FC236}">
                  <a16:creationId xmlns:a16="http://schemas.microsoft.com/office/drawing/2014/main" id="{4FDDB865-E1A5-145F-6C8F-88656A746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35">
              <a:extLst>
                <a:ext uri="{FF2B5EF4-FFF2-40B4-BE49-F238E27FC236}">
                  <a16:creationId xmlns:a16="http://schemas.microsoft.com/office/drawing/2014/main" id="{B641ACB3-E1C1-DEDD-A780-8777BC81D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0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36">
              <a:extLst>
                <a:ext uri="{FF2B5EF4-FFF2-40B4-BE49-F238E27FC236}">
                  <a16:creationId xmlns:a16="http://schemas.microsoft.com/office/drawing/2014/main" id="{CFF85C4A-7128-9FF7-860C-862D811B9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8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37">
              <a:extLst>
                <a:ext uri="{FF2B5EF4-FFF2-40B4-BE49-F238E27FC236}">
                  <a16:creationId xmlns:a16="http://schemas.microsoft.com/office/drawing/2014/main" id="{BD426829-F616-8383-7108-C9D9E574B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5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38">
              <a:extLst>
                <a:ext uri="{FF2B5EF4-FFF2-40B4-BE49-F238E27FC236}">
                  <a16:creationId xmlns:a16="http://schemas.microsoft.com/office/drawing/2014/main" id="{D44212C3-6FFC-777C-14AC-A7860DCB4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3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39">
              <a:extLst>
                <a:ext uri="{FF2B5EF4-FFF2-40B4-BE49-F238E27FC236}">
                  <a16:creationId xmlns:a16="http://schemas.microsoft.com/office/drawing/2014/main" id="{A4F40AE5-DCAC-4F81-1AB8-C07C5A6BD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0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40">
              <a:extLst>
                <a:ext uri="{FF2B5EF4-FFF2-40B4-BE49-F238E27FC236}">
                  <a16:creationId xmlns:a16="http://schemas.microsoft.com/office/drawing/2014/main" id="{2DC73FB5-B656-FE3F-8F89-9E8F8F6C3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" y="388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141">
              <a:extLst>
                <a:ext uri="{FF2B5EF4-FFF2-40B4-BE49-F238E27FC236}">
                  <a16:creationId xmlns:a16="http://schemas.microsoft.com/office/drawing/2014/main" id="{9C74D505-C48E-7556-4F49-1E0A02199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142">
              <a:extLst>
                <a:ext uri="{FF2B5EF4-FFF2-40B4-BE49-F238E27FC236}">
                  <a16:creationId xmlns:a16="http://schemas.microsoft.com/office/drawing/2014/main" id="{EBA3C435-F132-FB91-1385-F496E723B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143">
              <a:extLst>
                <a:ext uri="{FF2B5EF4-FFF2-40B4-BE49-F238E27FC236}">
                  <a16:creationId xmlns:a16="http://schemas.microsoft.com/office/drawing/2014/main" id="{C48DE283-7D4F-A142-7CA2-399DE770C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144">
              <a:extLst>
                <a:ext uri="{FF2B5EF4-FFF2-40B4-BE49-F238E27FC236}">
                  <a16:creationId xmlns:a16="http://schemas.microsoft.com/office/drawing/2014/main" id="{6D178AB7-BD0D-5AA8-728D-964D5B78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145">
              <a:extLst>
                <a:ext uri="{FF2B5EF4-FFF2-40B4-BE49-F238E27FC236}">
                  <a16:creationId xmlns:a16="http://schemas.microsoft.com/office/drawing/2014/main" id="{947CEB75-5108-6C7F-BAB4-691941662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388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146">
              <a:extLst>
                <a:ext uri="{FF2B5EF4-FFF2-40B4-BE49-F238E27FC236}">
                  <a16:creationId xmlns:a16="http://schemas.microsoft.com/office/drawing/2014/main" id="{609EEFEA-AC79-A361-B138-E1C17DDB8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4006"/>
              <a:ext cx="1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147">
              <a:extLst>
                <a:ext uri="{FF2B5EF4-FFF2-40B4-BE49-F238E27FC236}">
                  <a16:creationId xmlns:a16="http://schemas.microsoft.com/office/drawing/2014/main" id="{F37FB7D0-B0FC-D4B7-AE9B-DBB4FBEA7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" y="2249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48">
              <a:extLst>
                <a:ext uri="{FF2B5EF4-FFF2-40B4-BE49-F238E27FC236}">
                  <a16:creationId xmlns:a16="http://schemas.microsoft.com/office/drawing/2014/main" id="{3BE8D0E8-3F59-23F9-2BF5-FB8630853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384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49">
              <a:extLst>
                <a:ext uri="{FF2B5EF4-FFF2-40B4-BE49-F238E27FC236}">
                  <a16:creationId xmlns:a16="http://schemas.microsoft.com/office/drawing/2014/main" id="{26EF36B4-0760-550B-5D7E-C39E8ED0D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3523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50">
              <a:extLst>
                <a:ext uri="{FF2B5EF4-FFF2-40B4-BE49-F238E27FC236}">
                  <a16:creationId xmlns:a16="http://schemas.microsoft.com/office/drawing/2014/main" id="{89F828DB-44F9-812B-0454-2DFAA5917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320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51">
              <a:extLst>
                <a:ext uri="{FF2B5EF4-FFF2-40B4-BE49-F238E27FC236}">
                  <a16:creationId xmlns:a16="http://schemas.microsoft.com/office/drawing/2014/main" id="{BE7F1FD6-E6EC-7B05-6D2A-D3079992A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2886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52">
              <a:extLst>
                <a:ext uri="{FF2B5EF4-FFF2-40B4-BE49-F238E27FC236}">
                  <a16:creationId xmlns:a16="http://schemas.microsoft.com/office/drawing/2014/main" id="{C9A6F368-5338-4A0D-4FB2-6C2DC8B2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2568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53">
              <a:extLst>
                <a:ext uri="{FF2B5EF4-FFF2-40B4-BE49-F238E27FC236}">
                  <a16:creationId xmlns:a16="http://schemas.microsoft.com/office/drawing/2014/main" id="{09444723-9FD6-459A-D226-CE4E0C44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2249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54">
              <a:extLst>
                <a:ext uri="{FF2B5EF4-FFF2-40B4-BE49-F238E27FC236}">
                  <a16:creationId xmlns:a16="http://schemas.microsoft.com/office/drawing/2014/main" id="{1BBB42CF-ABCB-82D6-0E57-E9CEDA1B9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3794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155">
              <a:extLst>
                <a:ext uri="{FF2B5EF4-FFF2-40B4-BE49-F238E27FC236}">
                  <a16:creationId xmlns:a16="http://schemas.microsoft.com/office/drawing/2014/main" id="{603D1EC3-A18A-7FA7-49CB-368947527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3476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156">
              <a:extLst>
                <a:ext uri="{FF2B5EF4-FFF2-40B4-BE49-F238E27FC236}">
                  <a16:creationId xmlns:a16="http://schemas.microsoft.com/office/drawing/2014/main" id="{6E544228-F83F-9A04-E0BD-884C63AD4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3158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157">
              <a:extLst>
                <a:ext uri="{FF2B5EF4-FFF2-40B4-BE49-F238E27FC236}">
                  <a16:creationId xmlns:a16="http://schemas.microsoft.com/office/drawing/2014/main" id="{FD926D17-394B-3BFA-FD75-57465C665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2836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58">
              <a:extLst>
                <a:ext uri="{FF2B5EF4-FFF2-40B4-BE49-F238E27FC236}">
                  <a16:creationId xmlns:a16="http://schemas.microsoft.com/office/drawing/2014/main" id="{16D637EB-F6EE-F9D4-3070-4F3E13C9E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518"/>
              <a:ext cx="1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59">
              <a:extLst>
                <a:ext uri="{FF2B5EF4-FFF2-40B4-BE49-F238E27FC236}">
                  <a16:creationId xmlns:a16="http://schemas.microsoft.com/office/drawing/2014/main" id="{578CF896-3DDE-9E11-60A3-A479F81FB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2201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Freeform 160">
              <a:extLst>
                <a:ext uri="{FF2B5EF4-FFF2-40B4-BE49-F238E27FC236}">
                  <a16:creationId xmlns:a16="http://schemas.microsoft.com/office/drawing/2014/main" id="{4B608144-DA11-57B4-F9CD-F2246B99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2263"/>
              <a:ext cx="2087" cy="1305"/>
            </a:xfrm>
            <a:custGeom>
              <a:avLst/>
              <a:gdLst>
                <a:gd name="T0" fmla="*/ 21 w 2087"/>
                <a:gd name="T1" fmla="*/ 13 h 1305"/>
                <a:gd name="T2" fmla="*/ 105 w 2087"/>
                <a:gd name="T3" fmla="*/ 64 h 1305"/>
                <a:gd name="T4" fmla="*/ 188 w 2087"/>
                <a:gd name="T5" fmla="*/ 116 h 1305"/>
                <a:gd name="T6" fmla="*/ 271 w 2087"/>
                <a:gd name="T7" fmla="*/ 168 h 1305"/>
                <a:gd name="T8" fmla="*/ 355 w 2087"/>
                <a:gd name="T9" fmla="*/ 221 h 1305"/>
                <a:gd name="T10" fmla="*/ 439 w 2087"/>
                <a:gd name="T11" fmla="*/ 275 h 1305"/>
                <a:gd name="T12" fmla="*/ 522 w 2087"/>
                <a:gd name="T13" fmla="*/ 329 h 1305"/>
                <a:gd name="T14" fmla="*/ 605 w 2087"/>
                <a:gd name="T15" fmla="*/ 383 h 1305"/>
                <a:gd name="T16" fmla="*/ 689 w 2087"/>
                <a:gd name="T17" fmla="*/ 438 h 1305"/>
                <a:gd name="T18" fmla="*/ 772 w 2087"/>
                <a:gd name="T19" fmla="*/ 493 h 1305"/>
                <a:gd name="T20" fmla="*/ 856 w 2087"/>
                <a:gd name="T21" fmla="*/ 548 h 1305"/>
                <a:gd name="T22" fmla="*/ 939 w 2087"/>
                <a:gd name="T23" fmla="*/ 604 h 1305"/>
                <a:gd name="T24" fmla="*/ 1023 w 2087"/>
                <a:gd name="T25" fmla="*/ 659 h 1305"/>
                <a:gd name="T26" fmla="*/ 1106 w 2087"/>
                <a:gd name="T27" fmla="*/ 713 h 1305"/>
                <a:gd name="T28" fmla="*/ 1190 w 2087"/>
                <a:gd name="T29" fmla="*/ 768 h 1305"/>
                <a:gd name="T30" fmla="*/ 1273 w 2087"/>
                <a:gd name="T31" fmla="*/ 822 h 1305"/>
                <a:gd name="T32" fmla="*/ 1357 w 2087"/>
                <a:gd name="T33" fmla="*/ 875 h 1305"/>
                <a:gd name="T34" fmla="*/ 1440 w 2087"/>
                <a:gd name="T35" fmla="*/ 928 h 1305"/>
                <a:gd name="T36" fmla="*/ 1524 w 2087"/>
                <a:gd name="T37" fmla="*/ 979 h 1305"/>
                <a:gd name="T38" fmla="*/ 1607 w 2087"/>
                <a:gd name="T39" fmla="*/ 1030 h 1305"/>
                <a:gd name="T40" fmla="*/ 1690 w 2087"/>
                <a:gd name="T41" fmla="*/ 1079 h 1305"/>
                <a:gd name="T42" fmla="*/ 1774 w 2087"/>
                <a:gd name="T43" fmla="*/ 1128 h 1305"/>
                <a:gd name="T44" fmla="*/ 1858 w 2087"/>
                <a:gd name="T45" fmla="*/ 1176 h 1305"/>
                <a:gd name="T46" fmla="*/ 1941 w 2087"/>
                <a:gd name="T47" fmla="*/ 1223 h 1305"/>
                <a:gd name="T48" fmla="*/ 2024 w 2087"/>
                <a:gd name="T49" fmla="*/ 1270 h 1305"/>
                <a:gd name="T50" fmla="*/ 2087 w 2087"/>
                <a:gd name="T51" fmla="*/ 1287 h 1305"/>
                <a:gd name="T52" fmla="*/ 2004 w 2087"/>
                <a:gd name="T53" fmla="*/ 1247 h 1305"/>
                <a:gd name="T54" fmla="*/ 1920 w 2087"/>
                <a:gd name="T55" fmla="*/ 1205 h 1305"/>
                <a:gd name="T56" fmla="*/ 1837 w 2087"/>
                <a:gd name="T57" fmla="*/ 1161 h 1305"/>
                <a:gd name="T58" fmla="*/ 1753 w 2087"/>
                <a:gd name="T59" fmla="*/ 1115 h 1305"/>
                <a:gd name="T60" fmla="*/ 1670 w 2087"/>
                <a:gd name="T61" fmla="*/ 1066 h 1305"/>
                <a:gd name="T62" fmla="*/ 1586 w 2087"/>
                <a:gd name="T63" fmla="*/ 1016 h 1305"/>
                <a:gd name="T64" fmla="*/ 1503 w 2087"/>
                <a:gd name="T65" fmla="*/ 965 h 1305"/>
                <a:gd name="T66" fmla="*/ 1419 w 2087"/>
                <a:gd name="T67" fmla="*/ 914 h 1305"/>
                <a:gd name="T68" fmla="*/ 1336 w 2087"/>
                <a:gd name="T69" fmla="*/ 861 h 1305"/>
                <a:gd name="T70" fmla="*/ 1252 w 2087"/>
                <a:gd name="T71" fmla="*/ 808 h 1305"/>
                <a:gd name="T72" fmla="*/ 1169 w 2087"/>
                <a:gd name="T73" fmla="*/ 754 h 1305"/>
                <a:gd name="T74" fmla="*/ 1085 w 2087"/>
                <a:gd name="T75" fmla="*/ 699 h 1305"/>
                <a:gd name="T76" fmla="*/ 1002 w 2087"/>
                <a:gd name="T77" fmla="*/ 644 h 1305"/>
                <a:gd name="T78" fmla="*/ 918 w 2087"/>
                <a:gd name="T79" fmla="*/ 589 h 1305"/>
                <a:gd name="T80" fmla="*/ 835 w 2087"/>
                <a:gd name="T81" fmla="*/ 534 h 1305"/>
                <a:gd name="T82" fmla="*/ 751 w 2087"/>
                <a:gd name="T83" fmla="*/ 479 h 1305"/>
                <a:gd name="T84" fmla="*/ 668 w 2087"/>
                <a:gd name="T85" fmla="*/ 423 h 1305"/>
                <a:gd name="T86" fmla="*/ 585 w 2087"/>
                <a:gd name="T87" fmla="*/ 368 h 1305"/>
                <a:gd name="T88" fmla="*/ 501 w 2087"/>
                <a:gd name="T89" fmla="*/ 313 h 1305"/>
                <a:gd name="T90" fmla="*/ 417 w 2087"/>
                <a:gd name="T91" fmla="*/ 258 h 1305"/>
                <a:gd name="T92" fmla="*/ 334 w 2087"/>
                <a:gd name="T93" fmla="*/ 205 h 1305"/>
                <a:gd name="T94" fmla="*/ 251 w 2087"/>
                <a:gd name="T95" fmla="*/ 152 h 1305"/>
                <a:gd name="T96" fmla="*/ 167 w 2087"/>
                <a:gd name="T97" fmla="*/ 100 h 1305"/>
                <a:gd name="T98" fmla="*/ 84 w 2087"/>
                <a:gd name="T99" fmla="*/ 49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305">
                  <a:moveTo>
                    <a:pt x="21" y="1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1" y="13"/>
                  </a:lnTo>
                  <a:lnTo>
                    <a:pt x="42" y="26"/>
                  </a:lnTo>
                  <a:lnTo>
                    <a:pt x="63" y="39"/>
                  </a:lnTo>
                  <a:lnTo>
                    <a:pt x="84" y="51"/>
                  </a:lnTo>
                  <a:lnTo>
                    <a:pt x="105" y="64"/>
                  </a:lnTo>
                  <a:lnTo>
                    <a:pt x="125" y="77"/>
                  </a:lnTo>
                  <a:lnTo>
                    <a:pt x="146" y="90"/>
                  </a:lnTo>
                  <a:lnTo>
                    <a:pt x="167" y="103"/>
                  </a:lnTo>
                  <a:lnTo>
                    <a:pt x="188" y="116"/>
                  </a:lnTo>
                  <a:lnTo>
                    <a:pt x="209" y="129"/>
                  </a:lnTo>
                  <a:lnTo>
                    <a:pt x="230" y="142"/>
                  </a:lnTo>
                  <a:lnTo>
                    <a:pt x="251" y="156"/>
                  </a:lnTo>
                  <a:lnTo>
                    <a:pt x="271" y="168"/>
                  </a:lnTo>
                  <a:lnTo>
                    <a:pt x="292" y="182"/>
                  </a:lnTo>
                  <a:lnTo>
                    <a:pt x="313" y="195"/>
                  </a:lnTo>
                  <a:lnTo>
                    <a:pt x="334" y="208"/>
                  </a:lnTo>
                  <a:lnTo>
                    <a:pt x="355" y="221"/>
                  </a:lnTo>
                  <a:lnTo>
                    <a:pt x="376" y="235"/>
                  </a:lnTo>
                  <a:lnTo>
                    <a:pt x="397" y="248"/>
                  </a:lnTo>
                  <a:lnTo>
                    <a:pt x="417" y="261"/>
                  </a:lnTo>
                  <a:lnTo>
                    <a:pt x="439" y="275"/>
                  </a:lnTo>
                  <a:lnTo>
                    <a:pt x="459" y="288"/>
                  </a:lnTo>
                  <a:lnTo>
                    <a:pt x="480" y="302"/>
                  </a:lnTo>
                  <a:lnTo>
                    <a:pt x="501" y="315"/>
                  </a:lnTo>
                  <a:lnTo>
                    <a:pt x="522" y="329"/>
                  </a:lnTo>
                  <a:lnTo>
                    <a:pt x="543" y="342"/>
                  </a:lnTo>
                  <a:lnTo>
                    <a:pt x="564" y="356"/>
                  </a:lnTo>
                  <a:lnTo>
                    <a:pt x="585" y="369"/>
                  </a:lnTo>
                  <a:lnTo>
                    <a:pt x="605" y="383"/>
                  </a:lnTo>
                  <a:lnTo>
                    <a:pt x="626" y="397"/>
                  </a:lnTo>
                  <a:lnTo>
                    <a:pt x="647" y="410"/>
                  </a:lnTo>
                  <a:lnTo>
                    <a:pt x="668" y="424"/>
                  </a:lnTo>
                  <a:lnTo>
                    <a:pt x="689" y="438"/>
                  </a:lnTo>
                  <a:lnTo>
                    <a:pt x="710" y="451"/>
                  </a:lnTo>
                  <a:lnTo>
                    <a:pt x="731" y="465"/>
                  </a:lnTo>
                  <a:lnTo>
                    <a:pt x="751" y="479"/>
                  </a:lnTo>
                  <a:lnTo>
                    <a:pt x="772" y="493"/>
                  </a:lnTo>
                  <a:lnTo>
                    <a:pt x="793" y="507"/>
                  </a:lnTo>
                  <a:lnTo>
                    <a:pt x="814" y="521"/>
                  </a:lnTo>
                  <a:lnTo>
                    <a:pt x="835" y="534"/>
                  </a:lnTo>
                  <a:lnTo>
                    <a:pt x="856" y="548"/>
                  </a:lnTo>
                  <a:lnTo>
                    <a:pt x="877" y="562"/>
                  </a:lnTo>
                  <a:lnTo>
                    <a:pt x="897" y="576"/>
                  </a:lnTo>
                  <a:lnTo>
                    <a:pt x="918" y="590"/>
                  </a:lnTo>
                  <a:lnTo>
                    <a:pt x="939" y="604"/>
                  </a:lnTo>
                  <a:lnTo>
                    <a:pt x="960" y="617"/>
                  </a:lnTo>
                  <a:lnTo>
                    <a:pt x="981" y="631"/>
                  </a:lnTo>
                  <a:lnTo>
                    <a:pt x="1002" y="645"/>
                  </a:lnTo>
                  <a:lnTo>
                    <a:pt x="1023" y="659"/>
                  </a:lnTo>
                  <a:lnTo>
                    <a:pt x="1043" y="672"/>
                  </a:lnTo>
                  <a:lnTo>
                    <a:pt x="1065" y="686"/>
                  </a:lnTo>
                  <a:lnTo>
                    <a:pt x="1085" y="700"/>
                  </a:lnTo>
                  <a:lnTo>
                    <a:pt x="1106" y="713"/>
                  </a:lnTo>
                  <a:lnTo>
                    <a:pt x="1127" y="727"/>
                  </a:lnTo>
                  <a:lnTo>
                    <a:pt x="1148" y="741"/>
                  </a:lnTo>
                  <a:lnTo>
                    <a:pt x="1169" y="754"/>
                  </a:lnTo>
                  <a:lnTo>
                    <a:pt x="1190" y="768"/>
                  </a:lnTo>
                  <a:lnTo>
                    <a:pt x="1211" y="781"/>
                  </a:lnTo>
                  <a:lnTo>
                    <a:pt x="1231" y="795"/>
                  </a:lnTo>
                  <a:lnTo>
                    <a:pt x="1252" y="808"/>
                  </a:lnTo>
                  <a:lnTo>
                    <a:pt x="1273" y="822"/>
                  </a:lnTo>
                  <a:lnTo>
                    <a:pt x="1294" y="835"/>
                  </a:lnTo>
                  <a:lnTo>
                    <a:pt x="1315" y="848"/>
                  </a:lnTo>
                  <a:lnTo>
                    <a:pt x="1336" y="862"/>
                  </a:lnTo>
                  <a:lnTo>
                    <a:pt x="1357" y="875"/>
                  </a:lnTo>
                  <a:lnTo>
                    <a:pt x="1378" y="888"/>
                  </a:lnTo>
                  <a:lnTo>
                    <a:pt x="1398" y="902"/>
                  </a:lnTo>
                  <a:lnTo>
                    <a:pt x="1419" y="915"/>
                  </a:lnTo>
                  <a:lnTo>
                    <a:pt x="1440" y="928"/>
                  </a:lnTo>
                  <a:lnTo>
                    <a:pt x="1461" y="941"/>
                  </a:lnTo>
                  <a:lnTo>
                    <a:pt x="1482" y="954"/>
                  </a:lnTo>
                  <a:lnTo>
                    <a:pt x="1503" y="967"/>
                  </a:lnTo>
                  <a:lnTo>
                    <a:pt x="1524" y="979"/>
                  </a:lnTo>
                  <a:lnTo>
                    <a:pt x="1544" y="992"/>
                  </a:lnTo>
                  <a:lnTo>
                    <a:pt x="1565" y="1005"/>
                  </a:lnTo>
                  <a:lnTo>
                    <a:pt x="1586" y="1017"/>
                  </a:lnTo>
                  <a:lnTo>
                    <a:pt x="1607" y="1030"/>
                  </a:lnTo>
                  <a:lnTo>
                    <a:pt x="1628" y="1042"/>
                  </a:lnTo>
                  <a:lnTo>
                    <a:pt x="1649" y="1054"/>
                  </a:lnTo>
                  <a:lnTo>
                    <a:pt x="1670" y="1067"/>
                  </a:lnTo>
                  <a:lnTo>
                    <a:pt x="1690" y="1079"/>
                  </a:lnTo>
                  <a:lnTo>
                    <a:pt x="1712" y="1091"/>
                  </a:lnTo>
                  <a:lnTo>
                    <a:pt x="1732" y="1103"/>
                  </a:lnTo>
                  <a:lnTo>
                    <a:pt x="1753" y="1115"/>
                  </a:lnTo>
                  <a:lnTo>
                    <a:pt x="1774" y="1128"/>
                  </a:lnTo>
                  <a:lnTo>
                    <a:pt x="1795" y="1140"/>
                  </a:lnTo>
                  <a:lnTo>
                    <a:pt x="1816" y="1152"/>
                  </a:lnTo>
                  <a:lnTo>
                    <a:pt x="1837" y="1164"/>
                  </a:lnTo>
                  <a:lnTo>
                    <a:pt x="1858" y="1176"/>
                  </a:lnTo>
                  <a:lnTo>
                    <a:pt x="1878" y="1188"/>
                  </a:lnTo>
                  <a:lnTo>
                    <a:pt x="1899" y="1200"/>
                  </a:lnTo>
                  <a:lnTo>
                    <a:pt x="1920" y="1212"/>
                  </a:lnTo>
                  <a:lnTo>
                    <a:pt x="1941" y="1223"/>
                  </a:lnTo>
                  <a:lnTo>
                    <a:pt x="1962" y="1235"/>
                  </a:lnTo>
                  <a:lnTo>
                    <a:pt x="1983" y="1247"/>
                  </a:lnTo>
                  <a:lnTo>
                    <a:pt x="2004" y="1259"/>
                  </a:lnTo>
                  <a:lnTo>
                    <a:pt x="2024" y="1270"/>
                  </a:lnTo>
                  <a:lnTo>
                    <a:pt x="2045" y="1282"/>
                  </a:lnTo>
                  <a:lnTo>
                    <a:pt x="2066" y="1293"/>
                  </a:lnTo>
                  <a:lnTo>
                    <a:pt x="2087" y="1305"/>
                  </a:lnTo>
                  <a:lnTo>
                    <a:pt x="2087" y="1287"/>
                  </a:lnTo>
                  <a:lnTo>
                    <a:pt x="2066" y="1277"/>
                  </a:lnTo>
                  <a:lnTo>
                    <a:pt x="2045" y="1267"/>
                  </a:lnTo>
                  <a:lnTo>
                    <a:pt x="2024" y="1257"/>
                  </a:lnTo>
                  <a:lnTo>
                    <a:pt x="2004" y="1247"/>
                  </a:lnTo>
                  <a:lnTo>
                    <a:pt x="1983" y="1237"/>
                  </a:lnTo>
                  <a:lnTo>
                    <a:pt x="1962" y="1226"/>
                  </a:lnTo>
                  <a:lnTo>
                    <a:pt x="1941" y="1216"/>
                  </a:lnTo>
                  <a:lnTo>
                    <a:pt x="1920" y="1205"/>
                  </a:lnTo>
                  <a:lnTo>
                    <a:pt x="1899" y="1194"/>
                  </a:lnTo>
                  <a:lnTo>
                    <a:pt x="1878" y="1183"/>
                  </a:lnTo>
                  <a:lnTo>
                    <a:pt x="1858" y="1172"/>
                  </a:lnTo>
                  <a:lnTo>
                    <a:pt x="1837" y="1161"/>
                  </a:lnTo>
                  <a:lnTo>
                    <a:pt x="1816" y="1149"/>
                  </a:lnTo>
                  <a:lnTo>
                    <a:pt x="1795" y="1138"/>
                  </a:lnTo>
                  <a:lnTo>
                    <a:pt x="1774" y="1126"/>
                  </a:lnTo>
                  <a:lnTo>
                    <a:pt x="1753" y="1115"/>
                  </a:lnTo>
                  <a:lnTo>
                    <a:pt x="1732" y="1103"/>
                  </a:lnTo>
                  <a:lnTo>
                    <a:pt x="1712" y="1091"/>
                  </a:lnTo>
                  <a:lnTo>
                    <a:pt x="1690" y="1078"/>
                  </a:lnTo>
                  <a:lnTo>
                    <a:pt x="1670" y="1066"/>
                  </a:lnTo>
                  <a:lnTo>
                    <a:pt x="1649" y="1054"/>
                  </a:lnTo>
                  <a:lnTo>
                    <a:pt x="1628" y="1041"/>
                  </a:lnTo>
                  <a:lnTo>
                    <a:pt x="1607" y="1029"/>
                  </a:lnTo>
                  <a:lnTo>
                    <a:pt x="1586" y="1016"/>
                  </a:lnTo>
                  <a:lnTo>
                    <a:pt x="1565" y="1004"/>
                  </a:lnTo>
                  <a:lnTo>
                    <a:pt x="1544" y="991"/>
                  </a:lnTo>
                  <a:lnTo>
                    <a:pt x="1524" y="978"/>
                  </a:lnTo>
                  <a:lnTo>
                    <a:pt x="1503" y="965"/>
                  </a:lnTo>
                  <a:lnTo>
                    <a:pt x="1482" y="952"/>
                  </a:lnTo>
                  <a:lnTo>
                    <a:pt x="1461" y="940"/>
                  </a:lnTo>
                  <a:lnTo>
                    <a:pt x="1440" y="927"/>
                  </a:lnTo>
                  <a:lnTo>
                    <a:pt x="1419" y="914"/>
                  </a:lnTo>
                  <a:lnTo>
                    <a:pt x="1398" y="900"/>
                  </a:lnTo>
                  <a:lnTo>
                    <a:pt x="1378" y="887"/>
                  </a:lnTo>
                  <a:lnTo>
                    <a:pt x="1357" y="874"/>
                  </a:lnTo>
                  <a:lnTo>
                    <a:pt x="1336" y="861"/>
                  </a:lnTo>
                  <a:lnTo>
                    <a:pt x="1315" y="848"/>
                  </a:lnTo>
                  <a:lnTo>
                    <a:pt x="1294" y="835"/>
                  </a:lnTo>
                  <a:lnTo>
                    <a:pt x="1273" y="821"/>
                  </a:lnTo>
                  <a:lnTo>
                    <a:pt x="1252" y="808"/>
                  </a:lnTo>
                  <a:lnTo>
                    <a:pt x="1231" y="795"/>
                  </a:lnTo>
                  <a:lnTo>
                    <a:pt x="1211" y="781"/>
                  </a:lnTo>
                  <a:lnTo>
                    <a:pt x="1190" y="767"/>
                  </a:lnTo>
                  <a:lnTo>
                    <a:pt x="1169" y="754"/>
                  </a:lnTo>
                  <a:lnTo>
                    <a:pt x="1148" y="740"/>
                  </a:lnTo>
                  <a:lnTo>
                    <a:pt x="1127" y="727"/>
                  </a:lnTo>
                  <a:lnTo>
                    <a:pt x="1106" y="713"/>
                  </a:lnTo>
                  <a:lnTo>
                    <a:pt x="1085" y="699"/>
                  </a:lnTo>
                  <a:lnTo>
                    <a:pt x="1065" y="685"/>
                  </a:lnTo>
                  <a:lnTo>
                    <a:pt x="1043" y="672"/>
                  </a:lnTo>
                  <a:lnTo>
                    <a:pt x="1023" y="658"/>
                  </a:lnTo>
                  <a:lnTo>
                    <a:pt x="1002" y="644"/>
                  </a:lnTo>
                  <a:lnTo>
                    <a:pt x="981" y="630"/>
                  </a:lnTo>
                  <a:lnTo>
                    <a:pt x="960" y="617"/>
                  </a:lnTo>
                  <a:lnTo>
                    <a:pt x="939" y="603"/>
                  </a:lnTo>
                  <a:lnTo>
                    <a:pt x="918" y="589"/>
                  </a:lnTo>
                  <a:lnTo>
                    <a:pt x="897" y="575"/>
                  </a:lnTo>
                  <a:lnTo>
                    <a:pt x="877" y="561"/>
                  </a:lnTo>
                  <a:lnTo>
                    <a:pt x="856" y="548"/>
                  </a:lnTo>
                  <a:lnTo>
                    <a:pt x="835" y="534"/>
                  </a:lnTo>
                  <a:lnTo>
                    <a:pt x="814" y="520"/>
                  </a:lnTo>
                  <a:lnTo>
                    <a:pt x="793" y="506"/>
                  </a:lnTo>
                  <a:lnTo>
                    <a:pt x="772" y="493"/>
                  </a:lnTo>
                  <a:lnTo>
                    <a:pt x="751" y="479"/>
                  </a:lnTo>
                  <a:lnTo>
                    <a:pt x="731" y="465"/>
                  </a:lnTo>
                  <a:lnTo>
                    <a:pt x="710" y="451"/>
                  </a:lnTo>
                  <a:lnTo>
                    <a:pt x="689" y="437"/>
                  </a:lnTo>
                  <a:lnTo>
                    <a:pt x="668" y="423"/>
                  </a:lnTo>
                  <a:lnTo>
                    <a:pt x="647" y="409"/>
                  </a:lnTo>
                  <a:lnTo>
                    <a:pt x="626" y="395"/>
                  </a:lnTo>
                  <a:lnTo>
                    <a:pt x="605" y="382"/>
                  </a:lnTo>
                  <a:lnTo>
                    <a:pt x="585" y="368"/>
                  </a:lnTo>
                  <a:lnTo>
                    <a:pt x="564" y="354"/>
                  </a:lnTo>
                  <a:lnTo>
                    <a:pt x="543" y="340"/>
                  </a:lnTo>
                  <a:lnTo>
                    <a:pt x="522" y="327"/>
                  </a:lnTo>
                  <a:lnTo>
                    <a:pt x="501" y="313"/>
                  </a:lnTo>
                  <a:lnTo>
                    <a:pt x="480" y="299"/>
                  </a:lnTo>
                  <a:lnTo>
                    <a:pt x="459" y="285"/>
                  </a:lnTo>
                  <a:lnTo>
                    <a:pt x="439" y="272"/>
                  </a:lnTo>
                  <a:lnTo>
                    <a:pt x="417" y="258"/>
                  </a:lnTo>
                  <a:lnTo>
                    <a:pt x="397" y="245"/>
                  </a:lnTo>
                  <a:lnTo>
                    <a:pt x="376" y="231"/>
                  </a:lnTo>
                  <a:lnTo>
                    <a:pt x="355" y="218"/>
                  </a:lnTo>
                  <a:lnTo>
                    <a:pt x="334" y="205"/>
                  </a:lnTo>
                  <a:lnTo>
                    <a:pt x="313" y="191"/>
                  </a:lnTo>
                  <a:lnTo>
                    <a:pt x="292" y="178"/>
                  </a:lnTo>
                  <a:lnTo>
                    <a:pt x="271" y="165"/>
                  </a:lnTo>
                  <a:lnTo>
                    <a:pt x="251" y="152"/>
                  </a:lnTo>
                  <a:lnTo>
                    <a:pt x="230" y="139"/>
                  </a:lnTo>
                  <a:lnTo>
                    <a:pt x="209" y="126"/>
                  </a:lnTo>
                  <a:lnTo>
                    <a:pt x="188" y="113"/>
                  </a:lnTo>
                  <a:lnTo>
                    <a:pt x="167" y="100"/>
                  </a:lnTo>
                  <a:lnTo>
                    <a:pt x="146" y="87"/>
                  </a:lnTo>
                  <a:lnTo>
                    <a:pt x="125" y="75"/>
                  </a:lnTo>
                  <a:lnTo>
                    <a:pt x="105" y="62"/>
                  </a:lnTo>
                  <a:lnTo>
                    <a:pt x="84" y="49"/>
                  </a:lnTo>
                  <a:lnTo>
                    <a:pt x="63" y="37"/>
                  </a:lnTo>
                  <a:lnTo>
                    <a:pt x="42" y="25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1">
              <a:extLst>
                <a:ext uri="{FF2B5EF4-FFF2-40B4-BE49-F238E27FC236}">
                  <a16:creationId xmlns:a16="http://schemas.microsoft.com/office/drawing/2014/main" id="{59BC81E3-04ED-9B4E-2D8F-B268BA78F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2264"/>
              <a:ext cx="2087" cy="1295"/>
            </a:xfrm>
            <a:custGeom>
              <a:avLst/>
              <a:gdLst>
                <a:gd name="T0" fmla="*/ 21 w 2087"/>
                <a:gd name="T1" fmla="*/ 12 h 1295"/>
                <a:gd name="T2" fmla="*/ 63 w 2087"/>
                <a:gd name="T3" fmla="*/ 37 h 1295"/>
                <a:gd name="T4" fmla="*/ 105 w 2087"/>
                <a:gd name="T5" fmla="*/ 62 h 1295"/>
                <a:gd name="T6" fmla="*/ 146 w 2087"/>
                <a:gd name="T7" fmla="*/ 88 h 1295"/>
                <a:gd name="T8" fmla="*/ 188 w 2087"/>
                <a:gd name="T9" fmla="*/ 114 h 1295"/>
                <a:gd name="T10" fmla="*/ 230 w 2087"/>
                <a:gd name="T11" fmla="*/ 139 h 1295"/>
                <a:gd name="T12" fmla="*/ 271 w 2087"/>
                <a:gd name="T13" fmla="*/ 166 h 1295"/>
                <a:gd name="T14" fmla="*/ 313 w 2087"/>
                <a:gd name="T15" fmla="*/ 192 h 1295"/>
                <a:gd name="T16" fmla="*/ 355 w 2087"/>
                <a:gd name="T17" fmla="*/ 219 h 1295"/>
                <a:gd name="T18" fmla="*/ 397 w 2087"/>
                <a:gd name="T19" fmla="*/ 246 h 1295"/>
                <a:gd name="T20" fmla="*/ 439 w 2087"/>
                <a:gd name="T21" fmla="*/ 272 h 1295"/>
                <a:gd name="T22" fmla="*/ 480 w 2087"/>
                <a:gd name="T23" fmla="*/ 299 h 1295"/>
                <a:gd name="T24" fmla="*/ 522 w 2087"/>
                <a:gd name="T25" fmla="*/ 327 h 1295"/>
                <a:gd name="T26" fmla="*/ 564 w 2087"/>
                <a:gd name="T27" fmla="*/ 354 h 1295"/>
                <a:gd name="T28" fmla="*/ 605 w 2087"/>
                <a:gd name="T29" fmla="*/ 381 h 1295"/>
                <a:gd name="T30" fmla="*/ 647 w 2087"/>
                <a:gd name="T31" fmla="*/ 409 h 1295"/>
                <a:gd name="T32" fmla="*/ 689 w 2087"/>
                <a:gd name="T33" fmla="*/ 436 h 1295"/>
                <a:gd name="T34" fmla="*/ 731 w 2087"/>
                <a:gd name="T35" fmla="*/ 464 h 1295"/>
                <a:gd name="T36" fmla="*/ 772 w 2087"/>
                <a:gd name="T37" fmla="*/ 492 h 1295"/>
                <a:gd name="T38" fmla="*/ 814 w 2087"/>
                <a:gd name="T39" fmla="*/ 519 h 1295"/>
                <a:gd name="T40" fmla="*/ 856 w 2087"/>
                <a:gd name="T41" fmla="*/ 547 h 1295"/>
                <a:gd name="T42" fmla="*/ 897 w 2087"/>
                <a:gd name="T43" fmla="*/ 575 h 1295"/>
                <a:gd name="T44" fmla="*/ 939 w 2087"/>
                <a:gd name="T45" fmla="*/ 602 h 1295"/>
                <a:gd name="T46" fmla="*/ 981 w 2087"/>
                <a:gd name="T47" fmla="*/ 630 h 1295"/>
                <a:gd name="T48" fmla="*/ 1023 w 2087"/>
                <a:gd name="T49" fmla="*/ 657 h 1295"/>
                <a:gd name="T50" fmla="*/ 1065 w 2087"/>
                <a:gd name="T51" fmla="*/ 685 h 1295"/>
                <a:gd name="T52" fmla="*/ 1106 w 2087"/>
                <a:gd name="T53" fmla="*/ 712 h 1295"/>
                <a:gd name="T54" fmla="*/ 1148 w 2087"/>
                <a:gd name="T55" fmla="*/ 739 h 1295"/>
                <a:gd name="T56" fmla="*/ 1190 w 2087"/>
                <a:gd name="T57" fmla="*/ 766 h 1295"/>
                <a:gd name="T58" fmla="*/ 1231 w 2087"/>
                <a:gd name="T59" fmla="*/ 794 h 1295"/>
                <a:gd name="T60" fmla="*/ 1273 w 2087"/>
                <a:gd name="T61" fmla="*/ 820 h 1295"/>
                <a:gd name="T62" fmla="*/ 1315 w 2087"/>
                <a:gd name="T63" fmla="*/ 847 h 1295"/>
                <a:gd name="T64" fmla="*/ 1357 w 2087"/>
                <a:gd name="T65" fmla="*/ 874 h 1295"/>
                <a:gd name="T66" fmla="*/ 1398 w 2087"/>
                <a:gd name="T67" fmla="*/ 900 h 1295"/>
                <a:gd name="T68" fmla="*/ 1440 w 2087"/>
                <a:gd name="T69" fmla="*/ 926 h 1295"/>
                <a:gd name="T70" fmla="*/ 1482 w 2087"/>
                <a:gd name="T71" fmla="*/ 952 h 1295"/>
                <a:gd name="T72" fmla="*/ 1524 w 2087"/>
                <a:gd name="T73" fmla="*/ 978 h 1295"/>
                <a:gd name="T74" fmla="*/ 1565 w 2087"/>
                <a:gd name="T75" fmla="*/ 1003 h 1295"/>
                <a:gd name="T76" fmla="*/ 1607 w 2087"/>
                <a:gd name="T77" fmla="*/ 1028 h 1295"/>
                <a:gd name="T78" fmla="*/ 1649 w 2087"/>
                <a:gd name="T79" fmla="*/ 1053 h 1295"/>
                <a:gd name="T80" fmla="*/ 1690 w 2087"/>
                <a:gd name="T81" fmla="*/ 1078 h 1295"/>
                <a:gd name="T82" fmla="*/ 1732 w 2087"/>
                <a:gd name="T83" fmla="*/ 1102 h 1295"/>
                <a:gd name="T84" fmla="*/ 1774 w 2087"/>
                <a:gd name="T85" fmla="*/ 1126 h 1295"/>
                <a:gd name="T86" fmla="*/ 1816 w 2087"/>
                <a:gd name="T87" fmla="*/ 1150 h 1295"/>
                <a:gd name="T88" fmla="*/ 1858 w 2087"/>
                <a:gd name="T89" fmla="*/ 1173 h 1295"/>
                <a:gd name="T90" fmla="*/ 1899 w 2087"/>
                <a:gd name="T91" fmla="*/ 1196 h 1295"/>
                <a:gd name="T92" fmla="*/ 1941 w 2087"/>
                <a:gd name="T93" fmla="*/ 1218 h 1295"/>
                <a:gd name="T94" fmla="*/ 1983 w 2087"/>
                <a:gd name="T95" fmla="*/ 1241 h 1295"/>
                <a:gd name="T96" fmla="*/ 2024 w 2087"/>
                <a:gd name="T97" fmla="*/ 1263 h 1295"/>
                <a:gd name="T98" fmla="*/ 2066 w 2087"/>
                <a:gd name="T99" fmla="*/ 1284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295">
                  <a:moveTo>
                    <a:pt x="0" y="0"/>
                  </a:moveTo>
                  <a:lnTo>
                    <a:pt x="21" y="12"/>
                  </a:lnTo>
                  <a:lnTo>
                    <a:pt x="42" y="24"/>
                  </a:lnTo>
                  <a:lnTo>
                    <a:pt x="63" y="37"/>
                  </a:lnTo>
                  <a:lnTo>
                    <a:pt x="84" y="50"/>
                  </a:lnTo>
                  <a:lnTo>
                    <a:pt x="105" y="62"/>
                  </a:lnTo>
                  <a:lnTo>
                    <a:pt x="125" y="75"/>
                  </a:lnTo>
                  <a:lnTo>
                    <a:pt x="146" y="88"/>
                  </a:lnTo>
                  <a:lnTo>
                    <a:pt x="167" y="101"/>
                  </a:lnTo>
                  <a:lnTo>
                    <a:pt x="188" y="114"/>
                  </a:lnTo>
                  <a:lnTo>
                    <a:pt x="209" y="127"/>
                  </a:lnTo>
                  <a:lnTo>
                    <a:pt x="230" y="139"/>
                  </a:lnTo>
                  <a:lnTo>
                    <a:pt x="251" y="153"/>
                  </a:lnTo>
                  <a:lnTo>
                    <a:pt x="271" y="166"/>
                  </a:lnTo>
                  <a:lnTo>
                    <a:pt x="292" y="179"/>
                  </a:lnTo>
                  <a:lnTo>
                    <a:pt x="313" y="192"/>
                  </a:lnTo>
                  <a:lnTo>
                    <a:pt x="334" y="205"/>
                  </a:lnTo>
                  <a:lnTo>
                    <a:pt x="355" y="219"/>
                  </a:lnTo>
                  <a:lnTo>
                    <a:pt x="376" y="232"/>
                  </a:lnTo>
                  <a:lnTo>
                    <a:pt x="397" y="246"/>
                  </a:lnTo>
                  <a:lnTo>
                    <a:pt x="417" y="259"/>
                  </a:lnTo>
                  <a:lnTo>
                    <a:pt x="439" y="272"/>
                  </a:lnTo>
                  <a:lnTo>
                    <a:pt x="459" y="286"/>
                  </a:lnTo>
                  <a:lnTo>
                    <a:pt x="480" y="299"/>
                  </a:lnTo>
                  <a:lnTo>
                    <a:pt x="501" y="313"/>
                  </a:lnTo>
                  <a:lnTo>
                    <a:pt x="522" y="327"/>
                  </a:lnTo>
                  <a:lnTo>
                    <a:pt x="543" y="340"/>
                  </a:lnTo>
                  <a:lnTo>
                    <a:pt x="564" y="354"/>
                  </a:lnTo>
                  <a:lnTo>
                    <a:pt x="585" y="368"/>
                  </a:lnTo>
                  <a:lnTo>
                    <a:pt x="605" y="381"/>
                  </a:lnTo>
                  <a:lnTo>
                    <a:pt x="626" y="395"/>
                  </a:lnTo>
                  <a:lnTo>
                    <a:pt x="647" y="409"/>
                  </a:lnTo>
                  <a:lnTo>
                    <a:pt x="668" y="423"/>
                  </a:lnTo>
                  <a:lnTo>
                    <a:pt x="689" y="436"/>
                  </a:lnTo>
                  <a:lnTo>
                    <a:pt x="710" y="450"/>
                  </a:lnTo>
                  <a:lnTo>
                    <a:pt x="731" y="464"/>
                  </a:lnTo>
                  <a:lnTo>
                    <a:pt x="751" y="478"/>
                  </a:lnTo>
                  <a:lnTo>
                    <a:pt x="772" y="492"/>
                  </a:lnTo>
                  <a:lnTo>
                    <a:pt x="793" y="505"/>
                  </a:lnTo>
                  <a:lnTo>
                    <a:pt x="814" y="519"/>
                  </a:lnTo>
                  <a:lnTo>
                    <a:pt x="835" y="533"/>
                  </a:lnTo>
                  <a:lnTo>
                    <a:pt x="856" y="547"/>
                  </a:lnTo>
                  <a:lnTo>
                    <a:pt x="877" y="561"/>
                  </a:lnTo>
                  <a:lnTo>
                    <a:pt x="897" y="575"/>
                  </a:lnTo>
                  <a:lnTo>
                    <a:pt x="918" y="588"/>
                  </a:lnTo>
                  <a:lnTo>
                    <a:pt x="939" y="602"/>
                  </a:lnTo>
                  <a:lnTo>
                    <a:pt x="960" y="616"/>
                  </a:lnTo>
                  <a:lnTo>
                    <a:pt x="981" y="630"/>
                  </a:lnTo>
                  <a:lnTo>
                    <a:pt x="1002" y="643"/>
                  </a:lnTo>
                  <a:lnTo>
                    <a:pt x="1023" y="657"/>
                  </a:lnTo>
                  <a:lnTo>
                    <a:pt x="1043" y="671"/>
                  </a:lnTo>
                  <a:lnTo>
                    <a:pt x="1065" y="685"/>
                  </a:lnTo>
                  <a:lnTo>
                    <a:pt x="1085" y="699"/>
                  </a:lnTo>
                  <a:lnTo>
                    <a:pt x="1106" y="712"/>
                  </a:lnTo>
                  <a:lnTo>
                    <a:pt x="1127" y="726"/>
                  </a:lnTo>
                  <a:lnTo>
                    <a:pt x="1148" y="739"/>
                  </a:lnTo>
                  <a:lnTo>
                    <a:pt x="1169" y="753"/>
                  </a:lnTo>
                  <a:lnTo>
                    <a:pt x="1190" y="766"/>
                  </a:lnTo>
                  <a:lnTo>
                    <a:pt x="1211" y="780"/>
                  </a:lnTo>
                  <a:lnTo>
                    <a:pt x="1231" y="794"/>
                  </a:lnTo>
                  <a:lnTo>
                    <a:pt x="1252" y="807"/>
                  </a:lnTo>
                  <a:lnTo>
                    <a:pt x="1273" y="820"/>
                  </a:lnTo>
                  <a:lnTo>
                    <a:pt x="1294" y="834"/>
                  </a:lnTo>
                  <a:lnTo>
                    <a:pt x="1315" y="847"/>
                  </a:lnTo>
                  <a:lnTo>
                    <a:pt x="1336" y="860"/>
                  </a:lnTo>
                  <a:lnTo>
                    <a:pt x="1357" y="874"/>
                  </a:lnTo>
                  <a:lnTo>
                    <a:pt x="1378" y="887"/>
                  </a:lnTo>
                  <a:lnTo>
                    <a:pt x="1398" y="900"/>
                  </a:lnTo>
                  <a:lnTo>
                    <a:pt x="1419" y="913"/>
                  </a:lnTo>
                  <a:lnTo>
                    <a:pt x="1440" y="926"/>
                  </a:lnTo>
                  <a:lnTo>
                    <a:pt x="1461" y="939"/>
                  </a:lnTo>
                  <a:lnTo>
                    <a:pt x="1482" y="952"/>
                  </a:lnTo>
                  <a:lnTo>
                    <a:pt x="1503" y="965"/>
                  </a:lnTo>
                  <a:lnTo>
                    <a:pt x="1524" y="978"/>
                  </a:lnTo>
                  <a:lnTo>
                    <a:pt x="1544" y="991"/>
                  </a:lnTo>
                  <a:lnTo>
                    <a:pt x="1565" y="1003"/>
                  </a:lnTo>
                  <a:lnTo>
                    <a:pt x="1586" y="1016"/>
                  </a:lnTo>
                  <a:lnTo>
                    <a:pt x="1607" y="1028"/>
                  </a:lnTo>
                  <a:lnTo>
                    <a:pt x="1628" y="1041"/>
                  </a:lnTo>
                  <a:lnTo>
                    <a:pt x="1649" y="1053"/>
                  </a:lnTo>
                  <a:lnTo>
                    <a:pt x="1670" y="1065"/>
                  </a:lnTo>
                  <a:lnTo>
                    <a:pt x="1690" y="1078"/>
                  </a:lnTo>
                  <a:lnTo>
                    <a:pt x="1712" y="1090"/>
                  </a:lnTo>
                  <a:lnTo>
                    <a:pt x="1732" y="1102"/>
                  </a:lnTo>
                  <a:lnTo>
                    <a:pt x="1753" y="1114"/>
                  </a:lnTo>
                  <a:lnTo>
                    <a:pt x="1774" y="1126"/>
                  </a:lnTo>
                  <a:lnTo>
                    <a:pt x="1795" y="1138"/>
                  </a:lnTo>
                  <a:lnTo>
                    <a:pt x="1816" y="1150"/>
                  </a:lnTo>
                  <a:lnTo>
                    <a:pt x="1837" y="1161"/>
                  </a:lnTo>
                  <a:lnTo>
                    <a:pt x="1858" y="1173"/>
                  </a:lnTo>
                  <a:lnTo>
                    <a:pt x="1878" y="1185"/>
                  </a:lnTo>
                  <a:lnTo>
                    <a:pt x="1899" y="1196"/>
                  </a:lnTo>
                  <a:lnTo>
                    <a:pt x="1920" y="1207"/>
                  </a:lnTo>
                  <a:lnTo>
                    <a:pt x="1941" y="1218"/>
                  </a:lnTo>
                  <a:lnTo>
                    <a:pt x="1962" y="1230"/>
                  </a:lnTo>
                  <a:lnTo>
                    <a:pt x="1983" y="1241"/>
                  </a:lnTo>
                  <a:lnTo>
                    <a:pt x="2004" y="1252"/>
                  </a:lnTo>
                  <a:lnTo>
                    <a:pt x="2024" y="1263"/>
                  </a:lnTo>
                  <a:lnTo>
                    <a:pt x="2045" y="1274"/>
                  </a:lnTo>
                  <a:lnTo>
                    <a:pt x="2066" y="1284"/>
                  </a:lnTo>
                  <a:lnTo>
                    <a:pt x="2087" y="1295"/>
                  </a:lnTo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2">
              <a:extLst>
                <a:ext uri="{FF2B5EF4-FFF2-40B4-BE49-F238E27FC236}">
                  <a16:creationId xmlns:a16="http://schemas.microsoft.com/office/drawing/2014/main" id="{BE09E860-5CDA-B283-E671-06396A78D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3" y="3019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3">
              <a:extLst>
                <a:ext uri="{FF2B5EF4-FFF2-40B4-BE49-F238E27FC236}">
                  <a16:creationId xmlns:a16="http://schemas.microsoft.com/office/drawing/2014/main" id="{E2833425-BD55-E6DE-6759-3DAB4D998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" y="2231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4">
              <a:extLst>
                <a:ext uri="{FF2B5EF4-FFF2-40B4-BE49-F238E27FC236}">
                  <a16:creationId xmlns:a16="http://schemas.microsoft.com/office/drawing/2014/main" id="{8C23B71B-0CD9-16E9-1B45-901AF8DD4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" y="2714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5">
              <a:extLst>
                <a:ext uri="{FF2B5EF4-FFF2-40B4-BE49-F238E27FC236}">
                  <a16:creationId xmlns:a16="http://schemas.microsoft.com/office/drawing/2014/main" id="{01BC1CF2-EA85-CF94-C264-A86E820DA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0" y="3320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4 h 67"/>
                <a:gd name="T6" fmla="*/ 68 w 68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6">
              <a:extLst>
                <a:ext uri="{FF2B5EF4-FFF2-40B4-BE49-F238E27FC236}">
                  <a16:creationId xmlns:a16="http://schemas.microsoft.com/office/drawing/2014/main" id="{C03C8DFB-B3E3-BFA0-5BA8-8B2F0EBD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2264"/>
              <a:ext cx="2087" cy="1428"/>
            </a:xfrm>
            <a:custGeom>
              <a:avLst/>
              <a:gdLst>
                <a:gd name="T0" fmla="*/ 21 w 2087"/>
                <a:gd name="T1" fmla="*/ 11 h 1428"/>
                <a:gd name="T2" fmla="*/ 63 w 2087"/>
                <a:gd name="T3" fmla="*/ 34 h 1428"/>
                <a:gd name="T4" fmla="*/ 105 w 2087"/>
                <a:gd name="T5" fmla="*/ 57 h 1428"/>
                <a:gd name="T6" fmla="*/ 146 w 2087"/>
                <a:gd name="T7" fmla="*/ 81 h 1428"/>
                <a:gd name="T8" fmla="*/ 188 w 2087"/>
                <a:gd name="T9" fmla="*/ 106 h 1428"/>
                <a:gd name="T10" fmla="*/ 230 w 2087"/>
                <a:gd name="T11" fmla="*/ 132 h 1428"/>
                <a:gd name="T12" fmla="*/ 271 w 2087"/>
                <a:gd name="T13" fmla="*/ 159 h 1428"/>
                <a:gd name="T14" fmla="*/ 313 w 2087"/>
                <a:gd name="T15" fmla="*/ 186 h 1428"/>
                <a:gd name="T16" fmla="*/ 355 w 2087"/>
                <a:gd name="T17" fmla="*/ 214 h 1428"/>
                <a:gd name="T18" fmla="*/ 397 w 2087"/>
                <a:gd name="T19" fmla="*/ 242 h 1428"/>
                <a:gd name="T20" fmla="*/ 439 w 2087"/>
                <a:gd name="T21" fmla="*/ 270 h 1428"/>
                <a:gd name="T22" fmla="*/ 480 w 2087"/>
                <a:gd name="T23" fmla="*/ 298 h 1428"/>
                <a:gd name="T24" fmla="*/ 522 w 2087"/>
                <a:gd name="T25" fmla="*/ 326 h 1428"/>
                <a:gd name="T26" fmla="*/ 564 w 2087"/>
                <a:gd name="T27" fmla="*/ 354 h 1428"/>
                <a:gd name="T28" fmla="*/ 605 w 2087"/>
                <a:gd name="T29" fmla="*/ 382 h 1428"/>
                <a:gd name="T30" fmla="*/ 647 w 2087"/>
                <a:gd name="T31" fmla="*/ 410 h 1428"/>
                <a:gd name="T32" fmla="*/ 689 w 2087"/>
                <a:gd name="T33" fmla="*/ 437 h 1428"/>
                <a:gd name="T34" fmla="*/ 731 w 2087"/>
                <a:gd name="T35" fmla="*/ 464 h 1428"/>
                <a:gd name="T36" fmla="*/ 772 w 2087"/>
                <a:gd name="T37" fmla="*/ 492 h 1428"/>
                <a:gd name="T38" fmla="*/ 814 w 2087"/>
                <a:gd name="T39" fmla="*/ 519 h 1428"/>
                <a:gd name="T40" fmla="*/ 856 w 2087"/>
                <a:gd name="T41" fmla="*/ 547 h 1428"/>
                <a:gd name="T42" fmla="*/ 897 w 2087"/>
                <a:gd name="T43" fmla="*/ 575 h 1428"/>
                <a:gd name="T44" fmla="*/ 939 w 2087"/>
                <a:gd name="T45" fmla="*/ 603 h 1428"/>
                <a:gd name="T46" fmla="*/ 981 w 2087"/>
                <a:gd name="T47" fmla="*/ 631 h 1428"/>
                <a:gd name="T48" fmla="*/ 1023 w 2087"/>
                <a:gd name="T49" fmla="*/ 660 h 1428"/>
                <a:gd name="T50" fmla="*/ 1065 w 2087"/>
                <a:gd name="T51" fmla="*/ 688 h 1428"/>
                <a:gd name="T52" fmla="*/ 1106 w 2087"/>
                <a:gd name="T53" fmla="*/ 715 h 1428"/>
                <a:gd name="T54" fmla="*/ 1148 w 2087"/>
                <a:gd name="T55" fmla="*/ 742 h 1428"/>
                <a:gd name="T56" fmla="*/ 1190 w 2087"/>
                <a:gd name="T57" fmla="*/ 768 h 1428"/>
                <a:gd name="T58" fmla="*/ 1231 w 2087"/>
                <a:gd name="T59" fmla="*/ 793 h 1428"/>
                <a:gd name="T60" fmla="*/ 1273 w 2087"/>
                <a:gd name="T61" fmla="*/ 818 h 1428"/>
                <a:gd name="T62" fmla="*/ 1315 w 2087"/>
                <a:gd name="T63" fmla="*/ 841 h 1428"/>
                <a:gd name="T64" fmla="*/ 1357 w 2087"/>
                <a:gd name="T65" fmla="*/ 864 h 1428"/>
                <a:gd name="T66" fmla="*/ 1398 w 2087"/>
                <a:gd name="T67" fmla="*/ 887 h 1428"/>
                <a:gd name="T68" fmla="*/ 1440 w 2087"/>
                <a:gd name="T69" fmla="*/ 910 h 1428"/>
                <a:gd name="T70" fmla="*/ 1482 w 2087"/>
                <a:gd name="T71" fmla="*/ 933 h 1428"/>
                <a:gd name="T72" fmla="*/ 1524 w 2087"/>
                <a:gd name="T73" fmla="*/ 957 h 1428"/>
                <a:gd name="T74" fmla="*/ 1565 w 2087"/>
                <a:gd name="T75" fmla="*/ 983 h 1428"/>
                <a:gd name="T76" fmla="*/ 1607 w 2087"/>
                <a:gd name="T77" fmla="*/ 1011 h 1428"/>
                <a:gd name="T78" fmla="*/ 1649 w 2087"/>
                <a:gd name="T79" fmla="*/ 1041 h 1428"/>
                <a:gd name="T80" fmla="*/ 1690 w 2087"/>
                <a:gd name="T81" fmla="*/ 1073 h 1428"/>
                <a:gd name="T82" fmla="*/ 1732 w 2087"/>
                <a:gd name="T83" fmla="*/ 1108 h 1428"/>
                <a:gd name="T84" fmla="*/ 1774 w 2087"/>
                <a:gd name="T85" fmla="*/ 1145 h 1428"/>
                <a:gd name="T86" fmla="*/ 1816 w 2087"/>
                <a:gd name="T87" fmla="*/ 1183 h 1428"/>
                <a:gd name="T88" fmla="*/ 1858 w 2087"/>
                <a:gd name="T89" fmla="*/ 1223 h 1428"/>
                <a:gd name="T90" fmla="*/ 1899 w 2087"/>
                <a:gd name="T91" fmla="*/ 1264 h 1428"/>
                <a:gd name="T92" fmla="*/ 1941 w 2087"/>
                <a:gd name="T93" fmla="*/ 1304 h 1428"/>
                <a:gd name="T94" fmla="*/ 1983 w 2087"/>
                <a:gd name="T95" fmla="*/ 1343 h 1428"/>
                <a:gd name="T96" fmla="*/ 2024 w 2087"/>
                <a:gd name="T97" fmla="*/ 1379 h 1428"/>
                <a:gd name="T98" fmla="*/ 2066 w 2087"/>
                <a:gd name="T99" fmla="*/ 1413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428">
                  <a:moveTo>
                    <a:pt x="0" y="0"/>
                  </a:moveTo>
                  <a:lnTo>
                    <a:pt x="21" y="11"/>
                  </a:lnTo>
                  <a:lnTo>
                    <a:pt x="42" y="22"/>
                  </a:lnTo>
                  <a:lnTo>
                    <a:pt x="63" y="34"/>
                  </a:lnTo>
                  <a:lnTo>
                    <a:pt x="84" y="45"/>
                  </a:lnTo>
                  <a:lnTo>
                    <a:pt x="105" y="57"/>
                  </a:lnTo>
                  <a:lnTo>
                    <a:pt x="125" y="69"/>
                  </a:lnTo>
                  <a:lnTo>
                    <a:pt x="146" y="81"/>
                  </a:lnTo>
                  <a:lnTo>
                    <a:pt x="167" y="94"/>
                  </a:lnTo>
                  <a:lnTo>
                    <a:pt x="188" y="106"/>
                  </a:lnTo>
                  <a:lnTo>
                    <a:pt x="209" y="119"/>
                  </a:lnTo>
                  <a:lnTo>
                    <a:pt x="230" y="132"/>
                  </a:lnTo>
                  <a:lnTo>
                    <a:pt x="251" y="145"/>
                  </a:lnTo>
                  <a:lnTo>
                    <a:pt x="271" y="159"/>
                  </a:lnTo>
                  <a:lnTo>
                    <a:pt x="292" y="172"/>
                  </a:lnTo>
                  <a:lnTo>
                    <a:pt x="313" y="186"/>
                  </a:lnTo>
                  <a:lnTo>
                    <a:pt x="334" y="200"/>
                  </a:lnTo>
                  <a:lnTo>
                    <a:pt x="355" y="214"/>
                  </a:lnTo>
                  <a:lnTo>
                    <a:pt x="376" y="228"/>
                  </a:lnTo>
                  <a:lnTo>
                    <a:pt x="397" y="242"/>
                  </a:lnTo>
                  <a:lnTo>
                    <a:pt x="417" y="256"/>
                  </a:lnTo>
                  <a:lnTo>
                    <a:pt x="439" y="270"/>
                  </a:lnTo>
                  <a:lnTo>
                    <a:pt x="459" y="284"/>
                  </a:lnTo>
                  <a:lnTo>
                    <a:pt x="480" y="298"/>
                  </a:lnTo>
                  <a:lnTo>
                    <a:pt x="501" y="312"/>
                  </a:lnTo>
                  <a:lnTo>
                    <a:pt x="522" y="326"/>
                  </a:lnTo>
                  <a:lnTo>
                    <a:pt x="543" y="340"/>
                  </a:lnTo>
                  <a:lnTo>
                    <a:pt x="564" y="354"/>
                  </a:lnTo>
                  <a:lnTo>
                    <a:pt x="585" y="368"/>
                  </a:lnTo>
                  <a:lnTo>
                    <a:pt x="605" y="382"/>
                  </a:lnTo>
                  <a:lnTo>
                    <a:pt x="626" y="396"/>
                  </a:lnTo>
                  <a:lnTo>
                    <a:pt x="647" y="410"/>
                  </a:lnTo>
                  <a:lnTo>
                    <a:pt x="668" y="423"/>
                  </a:lnTo>
                  <a:lnTo>
                    <a:pt x="689" y="437"/>
                  </a:lnTo>
                  <a:lnTo>
                    <a:pt x="710" y="450"/>
                  </a:lnTo>
                  <a:lnTo>
                    <a:pt x="731" y="464"/>
                  </a:lnTo>
                  <a:lnTo>
                    <a:pt x="751" y="478"/>
                  </a:lnTo>
                  <a:lnTo>
                    <a:pt x="772" y="492"/>
                  </a:lnTo>
                  <a:lnTo>
                    <a:pt x="793" y="505"/>
                  </a:lnTo>
                  <a:lnTo>
                    <a:pt x="814" y="519"/>
                  </a:lnTo>
                  <a:lnTo>
                    <a:pt x="835" y="533"/>
                  </a:lnTo>
                  <a:lnTo>
                    <a:pt x="856" y="547"/>
                  </a:lnTo>
                  <a:lnTo>
                    <a:pt x="877" y="561"/>
                  </a:lnTo>
                  <a:lnTo>
                    <a:pt x="897" y="575"/>
                  </a:lnTo>
                  <a:lnTo>
                    <a:pt x="918" y="589"/>
                  </a:lnTo>
                  <a:lnTo>
                    <a:pt x="939" y="603"/>
                  </a:lnTo>
                  <a:lnTo>
                    <a:pt x="960" y="617"/>
                  </a:lnTo>
                  <a:lnTo>
                    <a:pt x="981" y="631"/>
                  </a:lnTo>
                  <a:lnTo>
                    <a:pt x="1002" y="646"/>
                  </a:lnTo>
                  <a:lnTo>
                    <a:pt x="1023" y="660"/>
                  </a:lnTo>
                  <a:lnTo>
                    <a:pt x="1043" y="674"/>
                  </a:lnTo>
                  <a:lnTo>
                    <a:pt x="1065" y="688"/>
                  </a:lnTo>
                  <a:lnTo>
                    <a:pt x="1085" y="701"/>
                  </a:lnTo>
                  <a:lnTo>
                    <a:pt x="1106" y="715"/>
                  </a:lnTo>
                  <a:lnTo>
                    <a:pt x="1127" y="729"/>
                  </a:lnTo>
                  <a:lnTo>
                    <a:pt x="1148" y="742"/>
                  </a:lnTo>
                  <a:lnTo>
                    <a:pt x="1169" y="755"/>
                  </a:lnTo>
                  <a:lnTo>
                    <a:pt x="1190" y="768"/>
                  </a:lnTo>
                  <a:lnTo>
                    <a:pt x="1211" y="781"/>
                  </a:lnTo>
                  <a:lnTo>
                    <a:pt x="1231" y="793"/>
                  </a:lnTo>
                  <a:lnTo>
                    <a:pt x="1252" y="806"/>
                  </a:lnTo>
                  <a:lnTo>
                    <a:pt x="1273" y="818"/>
                  </a:lnTo>
                  <a:lnTo>
                    <a:pt x="1294" y="829"/>
                  </a:lnTo>
                  <a:lnTo>
                    <a:pt x="1315" y="841"/>
                  </a:lnTo>
                  <a:lnTo>
                    <a:pt x="1336" y="853"/>
                  </a:lnTo>
                  <a:lnTo>
                    <a:pt x="1357" y="864"/>
                  </a:lnTo>
                  <a:lnTo>
                    <a:pt x="1378" y="876"/>
                  </a:lnTo>
                  <a:lnTo>
                    <a:pt x="1398" y="887"/>
                  </a:lnTo>
                  <a:lnTo>
                    <a:pt x="1419" y="898"/>
                  </a:lnTo>
                  <a:lnTo>
                    <a:pt x="1440" y="910"/>
                  </a:lnTo>
                  <a:lnTo>
                    <a:pt x="1461" y="921"/>
                  </a:lnTo>
                  <a:lnTo>
                    <a:pt x="1482" y="933"/>
                  </a:lnTo>
                  <a:lnTo>
                    <a:pt x="1503" y="945"/>
                  </a:lnTo>
                  <a:lnTo>
                    <a:pt x="1524" y="957"/>
                  </a:lnTo>
                  <a:lnTo>
                    <a:pt x="1544" y="970"/>
                  </a:lnTo>
                  <a:lnTo>
                    <a:pt x="1565" y="983"/>
                  </a:lnTo>
                  <a:lnTo>
                    <a:pt x="1586" y="997"/>
                  </a:lnTo>
                  <a:lnTo>
                    <a:pt x="1607" y="1011"/>
                  </a:lnTo>
                  <a:lnTo>
                    <a:pt x="1628" y="1025"/>
                  </a:lnTo>
                  <a:lnTo>
                    <a:pt x="1649" y="1041"/>
                  </a:lnTo>
                  <a:lnTo>
                    <a:pt x="1670" y="1057"/>
                  </a:lnTo>
                  <a:lnTo>
                    <a:pt x="1690" y="1073"/>
                  </a:lnTo>
                  <a:lnTo>
                    <a:pt x="1712" y="1090"/>
                  </a:lnTo>
                  <a:lnTo>
                    <a:pt x="1732" y="1108"/>
                  </a:lnTo>
                  <a:lnTo>
                    <a:pt x="1753" y="1126"/>
                  </a:lnTo>
                  <a:lnTo>
                    <a:pt x="1774" y="1145"/>
                  </a:lnTo>
                  <a:lnTo>
                    <a:pt x="1795" y="1164"/>
                  </a:lnTo>
                  <a:lnTo>
                    <a:pt x="1816" y="1183"/>
                  </a:lnTo>
                  <a:lnTo>
                    <a:pt x="1837" y="1203"/>
                  </a:lnTo>
                  <a:lnTo>
                    <a:pt x="1858" y="1223"/>
                  </a:lnTo>
                  <a:lnTo>
                    <a:pt x="1878" y="1243"/>
                  </a:lnTo>
                  <a:lnTo>
                    <a:pt x="1899" y="1264"/>
                  </a:lnTo>
                  <a:lnTo>
                    <a:pt x="1920" y="1284"/>
                  </a:lnTo>
                  <a:lnTo>
                    <a:pt x="1941" y="1304"/>
                  </a:lnTo>
                  <a:lnTo>
                    <a:pt x="1962" y="1324"/>
                  </a:lnTo>
                  <a:lnTo>
                    <a:pt x="1983" y="1343"/>
                  </a:lnTo>
                  <a:lnTo>
                    <a:pt x="2004" y="1361"/>
                  </a:lnTo>
                  <a:lnTo>
                    <a:pt x="2024" y="1379"/>
                  </a:lnTo>
                  <a:lnTo>
                    <a:pt x="2045" y="1397"/>
                  </a:lnTo>
                  <a:lnTo>
                    <a:pt x="2066" y="1413"/>
                  </a:lnTo>
                  <a:lnTo>
                    <a:pt x="2087" y="1428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167">
              <a:extLst>
                <a:ext uri="{FF2B5EF4-FFF2-40B4-BE49-F238E27FC236}">
                  <a16:creationId xmlns:a16="http://schemas.microsoft.com/office/drawing/2014/main" id="{3330C5D7-C555-4AEB-39BA-65E09C9F9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2302"/>
              <a:ext cx="803" cy="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168">
              <a:extLst>
                <a:ext uri="{FF2B5EF4-FFF2-40B4-BE49-F238E27FC236}">
                  <a16:creationId xmlns:a16="http://schemas.microsoft.com/office/drawing/2014/main" id="{93D31AC7-0073-F8AF-A2F3-6352A3472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2317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95% PI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69">
              <a:extLst>
                <a:ext uri="{FF2B5EF4-FFF2-40B4-BE49-F238E27FC236}">
                  <a16:creationId xmlns:a16="http://schemas.microsoft.com/office/drawing/2014/main" id="{C1716380-9EA9-43B9-F6EE-4C39D81A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2324"/>
              <a:ext cx="193" cy="76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70">
              <a:extLst>
                <a:ext uri="{FF2B5EF4-FFF2-40B4-BE49-F238E27FC236}">
                  <a16:creationId xmlns:a16="http://schemas.microsoft.com/office/drawing/2014/main" id="{1058F914-706C-9517-D729-CFBCDB71F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2423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171">
              <a:extLst>
                <a:ext uri="{FF2B5EF4-FFF2-40B4-BE49-F238E27FC236}">
                  <a16:creationId xmlns:a16="http://schemas.microsoft.com/office/drawing/2014/main" id="{7E37D9DC-CB56-1589-3244-7E961B337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475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172">
              <a:extLst>
                <a:ext uri="{FF2B5EF4-FFF2-40B4-BE49-F238E27FC236}">
                  <a16:creationId xmlns:a16="http://schemas.microsoft.com/office/drawing/2014/main" id="{D17E9AB2-89B2-BAD5-6E82-60F2FC5F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2423"/>
              <a:ext cx="53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prediction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Line 173">
              <a:extLst>
                <a:ext uri="{FF2B5EF4-FFF2-40B4-BE49-F238E27FC236}">
                  <a16:creationId xmlns:a16="http://schemas.microsoft.com/office/drawing/2014/main" id="{2CA3AA83-7683-78E9-4DE1-08630F906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3" y="2482"/>
              <a:ext cx="193" cy="0"/>
            </a:xfrm>
            <a:prstGeom prst="line">
              <a:avLst/>
            </a:pr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74">
              <a:extLst>
                <a:ext uri="{FF2B5EF4-FFF2-40B4-BE49-F238E27FC236}">
                  <a16:creationId xmlns:a16="http://schemas.microsoft.com/office/drawing/2014/main" id="{F6D0275F-152E-C357-76A3-017504778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2562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75">
              <a:extLst>
                <a:ext uri="{FF2B5EF4-FFF2-40B4-BE49-F238E27FC236}">
                  <a16:creationId xmlns:a16="http://schemas.microsoft.com/office/drawing/2014/main" id="{D409E01D-3B23-FF4A-1902-10341117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615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76">
              <a:extLst>
                <a:ext uri="{FF2B5EF4-FFF2-40B4-BE49-F238E27FC236}">
                  <a16:creationId xmlns:a16="http://schemas.microsoft.com/office/drawing/2014/main" id="{F4E91E1B-3D91-0C8B-06B0-9FFF5B81C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2562"/>
              <a:ext cx="4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Freeform 177">
              <a:extLst>
                <a:ext uri="{FF2B5EF4-FFF2-40B4-BE49-F238E27FC236}">
                  <a16:creationId xmlns:a16="http://schemas.microsoft.com/office/drawing/2014/main" id="{63380BA7-BDB1-DADD-C8F7-7AEA42726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" y="2585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78">
              <a:extLst>
                <a:ext uri="{FF2B5EF4-FFF2-40B4-BE49-F238E27FC236}">
                  <a16:creationId xmlns:a16="http://schemas.microsoft.com/office/drawing/2014/main" id="{414E19FF-7ED9-BE19-8B6C-1A35EF530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2697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79">
              <a:extLst>
                <a:ext uri="{FF2B5EF4-FFF2-40B4-BE49-F238E27FC236}">
                  <a16:creationId xmlns:a16="http://schemas.microsoft.com/office/drawing/2014/main" id="{112993EE-8612-A504-F04A-2769D5520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749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80">
              <a:extLst>
                <a:ext uri="{FF2B5EF4-FFF2-40B4-BE49-F238E27FC236}">
                  <a16:creationId xmlns:a16="http://schemas.microsoft.com/office/drawing/2014/main" id="{869D215E-9237-60B6-E11B-2712DA7DC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2697"/>
              <a:ext cx="3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Line 181">
              <a:extLst>
                <a:ext uri="{FF2B5EF4-FFF2-40B4-BE49-F238E27FC236}">
                  <a16:creationId xmlns:a16="http://schemas.microsoft.com/office/drawing/2014/main" id="{4779C77F-875C-7356-7E5A-D78FEC8A7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3" y="2755"/>
              <a:ext cx="193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82">
              <a:extLst>
                <a:ext uri="{FF2B5EF4-FFF2-40B4-BE49-F238E27FC236}">
                  <a16:creationId xmlns:a16="http://schemas.microsoft.com/office/drawing/2014/main" id="{179BF58D-C638-23BD-B9E8-A6F3383CA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2302"/>
              <a:ext cx="803" cy="529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AE55B56-3D71-BA45-0384-9B6A3402CE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03751" y="3643173"/>
            <a:ext cx="3679825" cy="3094038"/>
            <a:chOff x="2900" y="2201"/>
            <a:chExt cx="2318" cy="1949"/>
          </a:xfrm>
        </p:grpSpPr>
        <p:sp>
          <p:nvSpPr>
            <p:cNvPr id="111" name="Rectangle 186">
              <a:extLst>
                <a:ext uri="{FF2B5EF4-FFF2-40B4-BE49-F238E27FC236}">
                  <a16:creationId xmlns:a16="http://schemas.microsoft.com/office/drawing/2014/main" id="{523946BE-6650-FA80-389C-23918514D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249"/>
              <a:ext cx="2087" cy="15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87">
              <a:extLst>
                <a:ext uri="{FF2B5EF4-FFF2-40B4-BE49-F238E27FC236}">
                  <a16:creationId xmlns:a16="http://schemas.microsoft.com/office/drawing/2014/main" id="{440CC929-4395-DE59-41DE-F73A2C1C7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3842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88">
              <a:extLst>
                <a:ext uri="{FF2B5EF4-FFF2-40B4-BE49-F238E27FC236}">
                  <a16:creationId xmlns:a16="http://schemas.microsoft.com/office/drawing/2014/main" id="{05B481B0-3943-4109-896A-A6838C214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9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89">
              <a:extLst>
                <a:ext uri="{FF2B5EF4-FFF2-40B4-BE49-F238E27FC236}">
                  <a16:creationId xmlns:a16="http://schemas.microsoft.com/office/drawing/2014/main" id="{2728D34C-D8A2-E064-BA42-06B439E25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6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90">
              <a:extLst>
                <a:ext uri="{FF2B5EF4-FFF2-40B4-BE49-F238E27FC236}">
                  <a16:creationId xmlns:a16="http://schemas.microsoft.com/office/drawing/2014/main" id="{888AD4FC-8900-23C7-46CC-FAC22AB7C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4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91">
              <a:extLst>
                <a:ext uri="{FF2B5EF4-FFF2-40B4-BE49-F238E27FC236}">
                  <a16:creationId xmlns:a16="http://schemas.microsoft.com/office/drawing/2014/main" id="{AF5F0ABC-3C31-183E-B53F-1E256CFFF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1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92">
              <a:extLst>
                <a:ext uri="{FF2B5EF4-FFF2-40B4-BE49-F238E27FC236}">
                  <a16:creationId xmlns:a16="http://schemas.microsoft.com/office/drawing/2014/main" id="{93277E9F-6781-B4EA-4B26-137B05605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9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93">
              <a:extLst>
                <a:ext uri="{FF2B5EF4-FFF2-40B4-BE49-F238E27FC236}">
                  <a16:creationId xmlns:a16="http://schemas.microsoft.com/office/drawing/2014/main" id="{35B6F75D-8316-9010-FBBB-35BAF45C6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6" y="38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94">
              <a:extLst>
                <a:ext uri="{FF2B5EF4-FFF2-40B4-BE49-F238E27FC236}">
                  <a16:creationId xmlns:a16="http://schemas.microsoft.com/office/drawing/2014/main" id="{8FE1FF8F-82A8-B54C-D27F-5271FACE1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388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95">
              <a:extLst>
                <a:ext uri="{FF2B5EF4-FFF2-40B4-BE49-F238E27FC236}">
                  <a16:creationId xmlns:a16="http://schemas.microsoft.com/office/drawing/2014/main" id="{CFF6C71B-6374-3AC0-326E-5AE079094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96">
              <a:extLst>
                <a:ext uri="{FF2B5EF4-FFF2-40B4-BE49-F238E27FC236}">
                  <a16:creationId xmlns:a16="http://schemas.microsoft.com/office/drawing/2014/main" id="{1D8D14FC-3290-18A6-08D4-33BC2419B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97">
              <a:extLst>
                <a:ext uri="{FF2B5EF4-FFF2-40B4-BE49-F238E27FC236}">
                  <a16:creationId xmlns:a16="http://schemas.microsoft.com/office/drawing/2014/main" id="{8302370D-DF42-F01C-BC63-FC2CBB07B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98">
              <a:extLst>
                <a:ext uri="{FF2B5EF4-FFF2-40B4-BE49-F238E27FC236}">
                  <a16:creationId xmlns:a16="http://schemas.microsoft.com/office/drawing/2014/main" id="{162B1D57-52AE-F8A2-AFC3-1559AAAF4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38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99">
              <a:extLst>
                <a:ext uri="{FF2B5EF4-FFF2-40B4-BE49-F238E27FC236}">
                  <a16:creationId xmlns:a16="http://schemas.microsoft.com/office/drawing/2014/main" id="{A6CD1C8E-C77A-7C4B-2D8A-E54390FD8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388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200">
              <a:extLst>
                <a:ext uri="{FF2B5EF4-FFF2-40B4-BE49-F238E27FC236}">
                  <a16:creationId xmlns:a16="http://schemas.microsoft.com/office/drawing/2014/main" id="{E6BD8B9B-994A-303B-1D05-E3448E8D3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4006"/>
              <a:ext cx="1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Line 201">
              <a:extLst>
                <a:ext uri="{FF2B5EF4-FFF2-40B4-BE49-F238E27FC236}">
                  <a16:creationId xmlns:a16="http://schemas.microsoft.com/office/drawing/2014/main" id="{B1CA3EBC-B717-BDF4-4B9F-948CDE171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9" y="2249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202">
              <a:extLst>
                <a:ext uri="{FF2B5EF4-FFF2-40B4-BE49-F238E27FC236}">
                  <a16:creationId xmlns:a16="http://schemas.microsoft.com/office/drawing/2014/main" id="{EE2FD902-31DE-E39D-D790-0264FAAF4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384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203">
              <a:extLst>
                <a:ext uri="{FF2B5EF4-FFF2-40B4-BE49-F238E27FC236}">
                  <a16:creationId xmlns:a16="http://schemas.microsoft.com/office/drawing/2014/main" id="{294F7DDE-BD8D-1592-8EAD-3B4FF7EBA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3577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204">
              <a:extLst>
                <a:ext uri="{FF2B5EF4-FFF2-40B4-BE49-F238E27FC236}">
                  <a16:creationId xmlns:a16="http://schemas.microsoft.com/office/drawing/2014/main" id="{679524F7-2E56-0C51-5C47-DA49C1970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3311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205">
              <a:extLst>
                <a:ext uri="{FF2B5EF4-FFF2-40B4-BE49-F238E27FC236}">
                  <a16:creationId xmlns:a16="http://schemas.microsoft.com/office/drawing/2014/main" id="{657C77EB-16F2-A6A0-C99B-64480606C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3046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206">
              <a:extLst>
                <a:ext uri="{FF2B5EF4-FFF2-40B4-BE49-F238E27FC236}">
                  <a16:creationId xmlns:a16="http://schemas.microsoft.com/office/drawing/2014/main" id="{8421B9DC-9708-C3E6-B724-4F4CB5D4E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2780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207">
              <a:extLst>
                <a:ext uri="{FF2B5EF4-FFF2-40B4-BE49-F238E27FC236}">
                  <a16:creationId xmlns:a16="http://schemas.microsoft.com/office/drawing/2014/main" id="{6BB69EE1-2002-0EB0-9A98-46BACCF81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251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208">
              <a:extLst>
                <a:ext uri="{FF2B5EF4-FFF2-40B4-BE49-F238E27FC236}">
                  <a16:creationId xmlns:a16="http://schemas.microsoft.com/office/drawing/2014/main" id="{FACB8FCD-5250-24E1-059D-E39C8D212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2249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09">
              <a:extLst>
                <a:ext uri="{FF2B5EF4-FFF2-40B4-BE49-F238E27FC236}">
                  <a16:creationId xmlns:a16="http://schemas.microsoft.com/office/drawing/2014/main" id="{344F444F-24F0-B6CC-D96B-FED998DBB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794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210">
              <a:extLst>
                <a:ext uri="{FF2B5EF4-FFF2-40B4-BE49-F238E27FC236}">
                  <a16:creationId xmlns:a16="http://schemas.microsoft.com/office/drawing/2014/main" id="{950C6FF7-ACEC-4E43-1C23-6F6AB4E47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529"/>
              <a:ext cx="1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211">
              <a:extLst>
                <a:ext uri="{FF2B5EF4-FFF2-40B4-BE49-F238E27FC236}">
                  <a16:creationId xmlns:a16="http://schemas.microsoft.com/office/drawing/2014/main" id="{764B2FB3-5836-70CF-98E1-5DA3D73A1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3264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212">
              <a:extLst>
                <a:ext uri="{FF2B5EF4-FFF2-40B4-BE49-F238E27FC236}">
                  <a16:creationId xmlns:a16="http://schemas.microsoft.com/office/drawing/2014/main" id="{D3995A22-A3BD-8234-9ADC-F452DBD67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300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213">
              <a:extLst>
                <a:ext uri="{FF2B5EF4-FFF2-40B4-BE49-F238E27FC236}">
                  <a16:creationId xmlns:a16="http://schemas.microsoft.com/office/drawing/2014/main" id="{70582AA4-E938-855C-942B-A303E7FC0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730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214">
              <a:extLst>
                <a:ext uri="{FF2B5EF4-FFF2-40B4-BE49-F238E27FC236}">
                  <a16:creationId xmlns:a16="http://schemas.microsoft.com/office/drawing/2014/main" id="{E424E7AF-F291-A4C2-1C54-1784FC394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466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215">
              <a:extLst>
                <a:ext uri="{FF2B5EF4-FFF2-40B4-BE49-F238E27FC236}">
                  <a16:creationId xmlns:a16="http://schemas.microsoft.com/office/drawing/2014/main" id="{C54C29CA-D17A-0F80-3053-8F1E716B1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201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Freeform 216">
              <a:extLst>
                <a:ext uri="{FF2B5EF4-FFF2-40B4-BE49-F238E27FC236}">
                  <a16:creationId xmlns:a16="http://schemas.microsoft.com/office/drawing/2014/main" id="{17BB969C-5CCD-98B6-5FED-2592C915C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311"/>
              <a:ext cx="2087" cy="1346"/>
            </a:xfrm>
            <a:custGeom>
              <a:avLst/>
              <a:gdLst>
                <a:gd name="T0" fmla="*/ 230 w 2087"/>
                <a:gd name="T1" fmla="*/ 1152 h 1346"/>
                <a:gd name="T2" fmla="*/ 313 w 2087"/>
                <a:gd name="T3" fmla="*/ 1069 h 1346"/>
                <a:gd name="T4" fmla="*/ 397 w 2087"/>
                <a:gd name="T5" fmla="*/ 1113 h 1346"/>
                <a:gd name="T6" fmla="*/ 480 w 2087"/>
                <a:gd name="T7" fmla="*/ 1133 h 1346"/>
                <a:gd name="T8" fmla="*/ 564 w 2087"/>
                <a:gd name="T9" fmla="*/ 1109 h 1346"/>
                <a:gd name="T10" fmla="*/ 647 w 2087"/>
                <a:gd name="T11" fmla="*/ 1061 h 1346"/>
                <a:gd name="T12" fmla="*/ 731 w 2087"/>
                <a:gd name="T13" fmla="*/ 1013 h 1346"/>
                <a:gd name="T14" fmla="*/ 814 w 2087"/>
                <a:gd name="T15" fmla="*/ 1015 h 1346"/>
                <a:gd name="T16" fmla="*/ 897 w 2087"/>
                <a:gd name="T17" fmla="*/ 1008 h 1346"/>
                <a:gd name="T18" fmla="*/ 981 w 2087"/>
                <a:gd name="T19" fmla="*/ 973 h 1346"/>
                <a:gd name="T20" fmla="*/ 1065 w 2087"/>
                <a:gd name="T21" fmla="*/ 951 h 1346"/>
                <a:gd name="T22" fmla="*/ 1148 w 2087"/>
                <a:gd name="T23" fmla="*/ 959 h 1346"/>
                <a:gd name="T24" fmla="*/ 1231 w 2087"/>
                <a:gd name="T25" fmla="*/ 994 h 1346"/>
                <a:gd name="T26" fmla="*/ 1315 w 2087"/>
                <a:gd name="T27" fmla="*/ 1089 h 1346"/>
                <a:gd name="T28" fmla="*/ 1398 w 2087"/>
                <a:gd name="T29" fmla="*/ 1198 h 1346"/>
                <a:gd name="T30" fmla="*/ 1482 w 2087"/>
                <a:gd name="T31" fmla="*/ 1285 h 1346"/>
                <a:gd name="T32" fmla="*/ 1565 w 2087"/>
                <a:gd name="T33" fmla="*/ 1344 h 1346"/>
                <a:gd name="T34" fmla="*/ 1649 w 2087"/>
                <a:gd name="T35" fmla="*/ 1307 h 1346"/>
                <a:gd name="T36" fmla="*/ 1732 w 2087"/>
                <a:gd name="T37" fmla="*/ 1158 h 1346"/>
                <a:gd name="T38" fmla="*/ 1816 w 2087"/>
                <a:gd name="T39" fmla="*/ 971 h 1346"/>
                <a:gd name="T40" fmla="*/ 1899 w 2087"/>
                <a:gd name="T41" fmla="*/ 724 h 1346"/>
                <a:gd name="T42" fmla="*/ 1983 w 2087"/>
                <a:gd name="T43" fmla="*/ 427 h 1346"/>
                <a:gd name="T44" fmla="*/ 2066 w 2087"/>
                <a:gd name="T45" fmla="*/ 91 h 1346"/>
                <a:gd name="T46" fmla="*/ 2045 w 2087"/>
                <a:gd name="T47" fmla="*/ 91 h 1346"/>
                <a:gd name="T48" fmla="*/ 1962 w 2087"/>
                <a:gd name="T49" fmla="*/ 297 h 1346"/>
                <a:gd name="T50" fmla="*/ 1878 w 2087"/>
                <a:gd name="T51" fmla="*/ 611 h 1346"/>
                <a:gd name="T52" fmla="*/ 1795 w 2087"/>
                <a:gd name="T53" fmla="*/ 938 h 1346"/>
                <a:gd name="T54" fmla="*/ 1712 w 2087"/>
                <a:gd name="T55" fmla="*/ 1194 h 1346"/>
                <a:gd name="T56" fmla="*/ 1628 w 2087"/>
                <a:gd name="T57" fmla="*/ 1293 h 1346"/>
                <a:gd name="T58" fmla="*/ 1544 w 2087"/>
                <a:gd name="T59" fmla="*/ 1315 h 1346"/>
                <a:gd name="T60" fmla="*/ 1461 w 2087"/>
                <a:gd name="T61" fmla="*/ 1255 h 1346"/>
                <a:gd name="T62" fmla="*/ 1378 w 2087"/>
                <a:gd name="T63" fmla="*/ 1141 h 1346"/>
                <a:gd name="T64" fmla="*/ 1294 w 2087"/>
                <a:gd name="T65" fmla="*/ 1042 h 1346"/>
                <a:gd name="T66" fmla="*/ 1211 w 2087"/>
                <a:gd name="T67" fmla="*/ 976 h 1346"/>
                <a:gd name="T68" fmla="*/ 1127 w 2087"/>
                <a:gd name="T69" fmla="*/ 938 h 1346"/>
                <a:gd name="T70" fmla="*/ 1043 w 2087"/>
                <a:gd name="T71" fmla="*/ 947 h 1346"/>
                <a:gd name="T72" fmla="*/ 960 w 2087"/>
                <a:gd name="T73" fmla="*/ 956 h 1346"/>
                <a:gd name="T74" fmla="*/ 877 w 2087"/>
                <a:gd name="T75" fmla="*/ 966 h 1346"/>
                <a:gd name="T76" fmla="*/ 793 w 2087"/>
                <a:gd name="T77" fmla="*/ 986 h 1346"/>
                <a:gd name="T78" fmla="*/ 710 w 2087"/>
                <a:gd name="T79" fmla="*/ 974 h 1346"/>
                <a:gd name="T80" fmla="*/ 626 w 2087"/>
                <a:gd name="T81" fmla="*/ 924 h 1346"/>
                <a:gd name="T82" fmla="*/ 543 w 2087"/>
                <a:gd name="T83" fmla="*/ 895 h 1346"/>
                <a:gd name="T84" fmla="*/ 459 w 2087"/>
                <a:gd name="T85" fmla="*/ 917 h 1346"/>
                <a:gd name="T86" fmla="*/ 376 w 2087"/>
                <a:gd name="T87" fmla="*/ 993 h 1346"/>
                <a:gd name="T88" fmla="*/ 292 w 2087"/>
                <a:gd name="T89" fmla="*/ 1023 h 1346"/>
                <a:gd name="T90" fmla="*/ 209 w 2087"/>
                <a:gd name="T91" fmla="*/ 924 h 1346"/>
                <a:gd name="T92" fmla="*/ 125 w 2087"/>
                <a:gd name="T93" fmla="*/ 843 h 1346"/>
                <a:gd name="T94" fmla="*/ 42 w 2087"/>
                <a:gd name="T95" fmla="*/ 821 h 1346"/>
                <a:gd name="T96" fmla="*/ 21 w 2087"/>
                <a:gd name="T97" fmla="*/ 911 h 1346"/>
                <a:gd name="T98" fmla="*/ 105 w 2087"/>
                <a:gd name="T99" fmla="*/ 1115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346">
                  <a:moveTo>
                    <a:pt x="167" y="1168"/>
                  </a:moveTo>
                  <a:lnTo>
                    <a:pt x="188" y="1169"/>
                  </a:lnTo>
                  <a:lnTo>
                    <a:pt x="209" y="1164"/>
                  </a:lnTo>
                  <a:lnTo>
                    <a:pt x="230" y="1152"/>
                  </a:lnTo>
                  <a:lnTo>
                    <a:pt x="251" y="1136"/>
                  </a:lnTo>
                  <a:lnTo>
                    <a:pt x="271" y="1116"/>
                  </a:lnTo>
                  <a:lnTo>
                    <a:pt x="292" y="1093"/>
                  </a:lnTo>
                  <a:lnTo>
                    <a:pt x="313" y="1069"/>
                  </a:lnTo>
                  <a:lnTo>
                    <a:pt x="334" y="1067"/>
                  </a:lnTo>
                  <a:lnTo>
                    <a:pt x="355" y="1085"/>
                  </a:lnTo>
                  <a:lnTo>
                    <a:pt x="376" y="1101"/>
                  </a:lnTo>
                  <a:lnTo>
                    <a:pt x="397" y="1113"/>
                  </a:lnTo>
                  <a:lnTo>
                    <a:pt x="417" y="1123"/>
                  </a:lnTo>
                  <a:lnTo>
                    <a:pt x="439" y="1129"/>
                  </a:lnTo>
                  <a:lnTo>
                    <a:pt x="459" y="1133"/>
                  </a:lnTo>
                  <a:lnTo>
                    <a:pt x="480" y="1133"/>
                  </a:lnTo>
                  <a:lnTo>
                    <a:pt x="501" y="1131"/>
                  </a:lnTo>
                  <a:lnTo>
                    <a:pt x="522" y="1125"/>
                  </a:lnTo>
                  <a:lnTo>
                    <a:pt x="543" y="1118"/>
                  </a:lnTo>
                  <a:lnTo>
                    <a:pt x="564" y="1109"/>
                  </a:lnTo>
                  <a:lnTo>
                    <a:pt x="585" y="1098"/>
                  </a:lnTo>
                  <a:lnTo>
                    <a:pt x="605" y="1086"/>
                  </a:lnTo>
                  <a:lnTo>
                    <a:pt x="626" y="1074"/>
                  </a:lnTo>
                  <a:lnTo>
                    <a:pt x="647" y="1061"/>
                  </a:lnTo>
                  <a:lnTo>
                    <a:pt x="668" y="1048"/>
                  </a:lnTo>
                  <a:lnTo>
                    <a:pt x="689" y="1036"/>
                  </a:lnTo>
                  <a:lnTo>
                    <a:pt x="710" y="1024"/>
                  </a:lnTo>
                  <a:lnTo>
                    <a:pt x="731" y="1013"/>
                  </a:lnTo>
                  <a:lnTo>
                    <a:pt x="751" y="1003"/>
                  </a:lnTo>
                  <a:lnTo>
                    <a:pt x="772" y="1005"/>
                  </a:lnTo>
                  <a:lnTo>
                    <a:pt x="793" y="1011"/>
                  </a:lnTo>
                  <a:lnTo>
                    <a:pt x="814" y="1015"/>
                  </a:lnTo>
                  <a:lnTo>
                    <a:pt x="835" y="1017"/>
                  </a:lnTo>
                  <a:lnTo>
                    <a:pt x="856" y="1016"/>
                  </a:lnTo>
                  <a:lnTo>
                    <a:pt x="877" y="1013"/>
                  </a:lnTo>
                  <a:lnTo>
                    <a:pt x="897" y="1008"/>
                  </a:lnTo>
                  <a:lnTo>
                    <a:pt x="918" y="1001"/>
                  </a:lnTo>
                  <a:lnTo>
                    <a:pt x="939" y="992"/>
                  </a:lnTo>
                  <a:lnTo>
                    <a:pt x="960" y="983"/>
                  </a:lnTo>
                  <a:lnTo>
                    <a:pt x="981" y="973"/>
                  </a:lnTo>
                  <a:lnTo>
                    <a:pt x="1002" y="964"/>
                  </a:lnTo>
                  <a:lnTo>
                    <a:pt x="1023" y="955"/>
                  </a:lnTo>
                  <a:lnTo>
                    <a:pt x="1043" y="952"/>
                  </a:lnTo>
                  <a:lnTo>
                    <a:pt x="1065" y="951"/>
                  </a:lnTo>
                  <a:lnTo>
                    <a:pt x="1085" y="952"/>
                  </a:lnTo>
                  <a:lnTo>
                    <a:pt x="1106" y="953"/>
                  </a:lnTo>
                  <a:lnTo>
                    <a:pt x="1127" y="955"/>
                  </a:lnTo>
                  <a:lnTo>
                    <a:pt x="1148" y="959"/>
                  </a:lnTo>
                  <a:lnTo>
                    <a:pt x="1169" y="964"/>
                  </a:lnTo>
                  <a:lnTo>
                    <a:pt x="1190" y="971"/>
                  </a:lnTo>
                  <a:lnTo>
                    <a:pt x="1211" y="980"/>
                  </a:lnTo>
                  <a:lnTo>
                    <a:pt x="1231" y="994"/>
                  </a:lnTo>
                  <a:lnTo>
                    <a:pt x="1252" y="1015"/>
                  </a:lnTo>
                  <a:lnTo>
                    <a:pt x="1273" y="1037"/>
                  </a:lnTo>
                  <a:lnTo>
                    <a:pt x="1294" y="1062"/>
                  </a:lnTo>
                  <a:lnTo>
                    <a:pt x="1315" y="1089"/>
                  </a:lnTo>
                  <a:lnTo>
                    <a:pt x="1336" y="1116"/>
                  </a:lnTo>
                  <a:lnTo>
                    <a:pt x="1357" y="1144"/>
                  </a:lnTo>
                  <a:lnTo>
                    <a:pt x="1378" y="1171"/>
                  </a:lnTo>
                  <a:lnTo>
                    <a:pt x="1398" y="1198"/>
                  </a:lnTo>
                  <a:lnTo>
                    <a:pt x="1419" y="1223"/>
                  </a:lnTo>
                  <a:lnTo>
                    <a:pt x="1440" y="1246"/>
                  </a:lnTo>
                  <a:lnTo>
                    <a:pt x="1461" y="1267"/>
                  </a:lnTo>
                  <a:lnTo>
                    <a:pt x="1482" y="1285"/>
                  </a:lnTo>
                  <a:lnTo>
                    <a:pt x="1503" y="1303"/>
                  </a:lnTo>
                  <a:lnTo>
                    <a:pt x="1524" y="1322"/>
                  </a:lnTo>
                  <a:lnTo>
                    <a:pt x="1544" y="1335"/>
                  </a:lnTo>
                  <a:lnTo>
                    <a:pt x="1565" y="1344"/>
                  </a:lnTo>
                  <a:lnTo>
                    <a:pt x="1586" y="1346"/>
                  </a:lnTo>
                  <a:lnTo>
                    <a:pt x="1607" y="1340"/>
                  </a:lnTo>
                  <a:lnTo>
                    <a:pt x="1628" y="1327"/>
                  </a:lnTo>
                  <a:lnTo>
                    <a:pt x="1649" y="1307"/>
                  </a:lnTo>
                  <a:lnTo>
                    <a:pt x="1670" y="1277"/>
                  </a:lnTo>
                  <a:lnTo>
                    <a:pt x="1690" y="1240"/>
                  </a:lnTo>
                  <a:lnTo>
                    <a:pt x="1712" y="1194"/>
                  </a:lnTo>
                  <a:lnTo>
                    <a:pt x="1732" y="1158"/>
                  </a:lnTo>
                  <a:lnTo>
                    <a:pt x="1753" y="1118"/>
                  </a:lnTo>
                  <a:lnTo>
                    <a:pt x="1774" y="1073"/>
                  </a:lnTo>
                  <a:lnTo>
                    <a:pt x="1795" y="1024"/>
                  </a:lnTo>
                  <a:lnTo>
                    <a:pt x="1816" y="971"/>
                  </a:lnTo>
                  <a:lnTo>
                    <a:pt x="1837" y="915"/>
                  </a:lnTo>
                  <a:lnTo>
                    <a:pt x="1858" y="855"/>
                  </a:lnTo>
                  <a:lnTo>
                    <a:pt x="1878" y="791"/>
                  </a:lnTo>
                  <a:lnTo>
                    <a:pt x="1899" y="724"/>
                  </a:lnTo>
                  <a:lnTo>
                    <a:pt x="1920" y="654"/>
                  </a:lnTo>
                  <a:lnTo>
                    <a:pt x="1941" y="581"/>
                  </a:lnTo>
                  <a:lnTo>
                    <a:pt x="1962" y="505"/>
                  </a:lnTo>
                  <a:lnTo>
                    <a:pt x="1983" y="427"/>
                  </a:lnTo>
                  <a:lnTo>
                    <a:pt x="2004" y="346"/>
                  </a:lnTo>
                  <a:lnTo>
                    <a:pt x="2024" y="262"/>
                  </a:lnTo>
                  <a:lnTo>
                    <a:pt x="2045" y="177"/>
                  </a:lnTo>
                  <a:lnTo>
                    <a:pt x="2066" y="91"/>
                  </a:lnTo>
                  <a:lnTo>
                    <a:pt x="2087" y="55"/>
                  </a:lnTo>
                  <a:lnTo>
                    <a:pt x="2087" y="0"/>
                  </a:lnTo>
                  <a:lnTo>
                    <a:pt x="2066" y="65"/>
                  </a:lnTo>
                  <a:lnTo>
                    <a:pt x="2045" y="91"/>
                  </a:lnTo>
                  <a:lnTo>
                    <a:pt x="2024" y="128"/>
                  </a:lnTo>
                  <a:lnTo>
                    <a:pt x="2004" y="175"/>
                  </a:lnTo>
                  <a:lnTo>
                    <a:pt x="1983" y="232"/>
                  </a:lnTo>
                  <a:lnTo>
                    <a:pt x="1962" y="297"/>
                  </a:lnTo>
                  <a:lnTo>
                    <a:pt x="1941" y="369"/>
                  </a:lnTo>
                  <a:lnTo>
                    <a:pt x="1920" y="446"/>
                  </a:lnTo>
                  <a:lnTo>
                    <a:pt x="1899" y="527"/>
                  </a:lnTo>
                  <a:lnTo>
                    <a:pt x="1878" y="611"/>
                  </a:lnTo>
                  <a:lnTo>
                    <a:pt x="1858" y="695"/>
                  </a:lnTo>
                  <a:lnTo>
                    <a:pt x="1837" y="779"/>
                  </a:lnTo>
                  <a:lnTo>
                    <a:pt x="1816" y="861"/>
                  </a:lnTo>
                  <a:lnTo>
                    <a:pt x="1795" y="938"/>
                  </a:lnTo>
                  <a:lnTo>
                    <a:pt x="1774" y="1012"/>
                  </a:lnTo>
                  <a:lnTo>
                    <a:pt x="1753" y="1079"/>
                  </a:lnTo>
                  <a:lnTo>
                    <a:pt x="1732" y="1141"/>
                  </a:lnTo>
                  <a:lnTo>
                    <a:pt x="1712" y="1194"/>
                  </a:lnTo>
                  <a:lnTo>
                    <a:pt x="1690" y="1226"/>
                  </a:lnTo>
                  <a:lnTo>
                    <a:pt x="1670" y="1253"/>
                  </a:lnTo>
                  <a:lnTo>
                    <a:pt x="1649" y="1275"/>
                  </a:lnTo>
                  <a:lnTo>
                    <a:pt x="1628" y="1293"/>
                  </a:lnTo>
                  <a:lnTo>
                    <a:pt x="1607" y="1305"/>
                  </a:lnTo>
                  <a:lnTo>
                    <a:pt x="1586" y="1313"/>
                  </a:lnTo>
                  <a:lnTo>
                    <a:pt x="1565" y="1316"/>
                  </a:lnTo>
                  <a:lnTo>
                    <a:pt x="1544" y="1315"/>
                  </a:lnTo>
                  <a:lnTo>
                    <a:pt x="1524" y="1309"/>
                  </a:lnTo>
                  <a:lnTo>
                    <a:pt x="1503" y="1299"/>
                  </a:lnTo>
                  <a:lnTo>
                    <a:pt x="1482" y="1281"/>
                  </a:lnTo>
                  <a:lnTo>
                    <a:pt x="1461" y="1255"/>
                  </a:lnTo>
                  <a:lnTo>
                    <a:pt x="1440" y="1228"/>
                  </a:lnTo>
                  <a:lnTo>
                    <a:pt x="1419" y="1199"/>
                  </a:lnTo>
                  <a:lnTo>
                    <a:pt x="1398" y="1170"/>
                  </a:lnTo>
                  <a:lnTo>
                    <a:pt x="1378" y="1141"/>
                  </a:lnTo>
                  <a:lnTo>
                    <a:pt x="1357" y="1114"/>
                  </a:lnTo>
                  <a:lnTo>
                    <a:pt x="1336" y="1088"/>
                  </a:lnTo>
                  <a:lnTo>
                    <a:pt x="1315" y="1064"/>
                  </a:lnTo>
                  <a:lnTo>
                    <a:pt x="1294" y="1042"/>
                  </a:lnTo>
                  <a:lnTo>
                    <a:pt x="1273" y="1023"/>
                  </a:lnTo>
                  <a:lnTo>
                    <a:pt x="1252" y="1006"/>
                  </a:lnTo>
                  <a:lnTo>
                    <a:pt x="1231" y="992"/>
                  </a:lnTo>
                  <a:lnTo>
                    <a:pt x="1211" y="976"/>
                  </a:lnTo>
                  <a:lnTo>
                    <a:pt x="1190" y="962"/>
                  </a:lnTo>
                  <a:lnTo>
                    <a:pt x="1169" y="950"/>
                  </a:lnTo>
                  <a:lnTo>
                    <a:pt x="1148" y="943"/>
                  </a:lnTo>
                  <a:lnTo>
                    <a:pt x="1127" y="938"/>
                  </a:lnTo>
                  <a:lnTo>
                    <a:pt x="1106" y="936"/>
                  </a:lnTo>
                  <a:lnTo>
                    <a:pt x="1085" y="937"/>
                  </a:lnTo>
                  <a:lnTo>
                    <a:pt x="1065" y="941"/>
                  </a:lnTo>
                  <a:lnTo>
                    <a:pt x="1043" y="947"/>
                  </a:lnTo>
                  <a:lnTo>
                    <a:pt x="1023" y="952"/>
                  </a:lnTo>
                  <a:lnTo>
                    <a:pt x="1002" y="953"/>
                  </a:lnTo>
                  <a:lnTo>
                    <a:pt x="981" y="955"/>
                  </a:lnTo>
                  <a:lnTo>
                    <a:pt x="960" y="956"/>
                  </a:lnTo>
                  <a:lnTo>
                    <a:pt x="939" y="958"/>
                  </a:lnTo>
                  <a:lnTo>
                    <a:pt x="918" y="960"/>
                  </a:lnTo>
                  <a:lnTo>
                    <a:pt x="897" y="962"/>
                  </a:lnTo>
                  <a:lnTo>
                    <a:pt x="877" y="966"/>
                  </a:lnTo>
                  <a:lnTo>
                    <a:pt x="856" y="969"/>
                  </a:lnTo>
                  <a:lnTo>
                    <a:pt x="835" y="974"/>
                  </a:lnTo>
                  <a:lnTo>
                    <a:pt x="814" y="980"/>
                  </a:lnTo>
                  <a:lnTo>
                    <a:pt x="793" y="986"/>
                  </a:lnTo>
                  <a:lnTo>
                    <a:pt x="772" y="994"/>
                  </a:lnTo>
                  <a:lnTo>
                    <a:pt x="751" y="996"/>
                  </a:lnTo>
                  <a:lnTo>
                    <a:pt x="731" y="986"/>
                  </a:lnTo>
                  <a:lnTo>
                    <a:pt x="710" y="974"/>
                  </a:lnTo>
                  <a:lnTo>
                    <a:pt x="689" y="962"/>
                  </a:lnTo>
                  <a:lnTo>
                    <a:pt x="668" y="949"/>
                  </a:lnTo>
                  <a:lnTo>
                    <a:pt x="647" y="936"/>
                  </a:lnTo>
                  <a:lnTo>
                    <a:pt x="626" y="924"/>
                  </a:lnTo>
                  <a:lnTo>
                    <a:pt x="605" y="913"/>
                  </a:lnTo>
                  <a:lnTo>
                    <a:pt x="585" y="905"/>
                  </a:lnTo>
                  <a:lnTo>
                    <a:pt x="564" y="899"/>
                  </a:lnTo>
                  <a:lnTo>
                    <a:pt x="543" y="895"/>
                  </a:lnTo>
                  <a:lnTo>
                    <a:pt x="522" y="895"/>
                  </a:lnTo>
                  <a:lnTo>
                    <a:pt x="501" y="899"/>
                  </a:lnTo>
                  <a:lnTo>
                    <a:pt x="480" y="906"/>
                  </a:lnTo>
                  <a:lnTo>
                    <a:pt x="459" y="917"/>
                  </a:lnTo>
                  <a:lnTo>
                    <a:pt x="439" y="932"/>
                  </a:lnTo>
                  <a:lnTo>
                    <a:pt x="417" y="949"/>
                  </a:lnTo>
                  <a:lnTo>
                    <a:pt x="397" y="970"/>
                  </a:lnTo>
                  <a:lnTo>
                    <a:pt x="376" y="993"/>
                  </a:lnTo>
                  <a:lnTo>
                    <a:pt x="355" y="1017"/>
                  </a:lnTo>
                  <a:lnTo>
                    <a:pt x="334" y="1043"/>
                  </a:lnTo>
                  <a:lnTo>
                    <a:pt x="313" y="1046"/>
                  </a:lnTo>
                  <a:lnTo>
                    <a:pt x="292" y="1023"/>
                  </a:lnTo>
                  <a:lnTo>
                    <a:pt x="271" y="999"/>
                  </a:lnTo>
                  <a:lnTo>
                    <a:pt x="251" y="974"/>
                  </a:lnTo>
                  <a:lnTo>
                    <a:pt x="230" y="949"/>
                  </a:lnTo>
                  <a:lnTo>
                    <a:pt x="209" y="924"/>
                  </a:lnTo>
                  <a:lnTo>
                    <a:pt x="188" y="901"/>
                  </a:lnTo>
                  <a:lnTo>
                    <a:pt x="167" y="879"/>
                  </a:lnTo>
                  <a:lnTo>
                    <a:pt x="146" y="859"/>
                  </a:lnTo>
                  <a:lnTo>
                    <a:pt x="125" y="843"/>
                  </a:lnTo>
                  <a:lnTo>
                    <a:pt x="105" y="831"/>
                  </a:lnTo>
                  <a:lnTo>
                    <a:pt x="84" y="823"/>
                  </a:lnTo>
                  <a:lnTo>
                    <a:pt x="63" y="819"/>
                  </a:lnTo>
                  <a:lnTo>
                    <a:pt x="42" y="821"/>
                  </a:lnTo>
                  <a:lnTo>
                    <a:pt x="21" y="829"/>
                  </a:lnTo>
                  <a:lnTo>
                    <a:pt x="0" y="836"/>
                  </a:lnTo>
                  <a:lnTo>
                    <a:pt x="0" y="842"/>
                  </a:lnTo>
                  <a:lnTo>
                    <a:pt x="21" y="911"/>
                  </a:lnTo>
                  <a:lnTo>
                    <a:pt x="42" y="977"/>
                  </a:lnTo>
                  <a:lnTo>
                    <a:pt x="63" y="1033"/>
                  </a:lnTo>
                  <a:lnTo>
                    <a:pt x="84" y="1079"/>
                  </a:lnTo>
                  <a:lnTo>
                    <a:pt x="105" y="1115"/>
                  </a:lnTo>
                  <a:lnTo>
                    <a:pt x="125" y="1141"/>
                  </a:lnTo>
                  <a:lnTo>
                    <a:pt x="146" y="1158"/>
                  </a:lnTo>
                  <a:lnTo>
                    <a:pt x="167" y="1168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17">
              <a:extLst>
                <a:ext uri="{FF2B5EF4-FFF2-40B4-BE49-F238E27FC236}">
                  <a16:creationId xmlns:a16="http://schemas.microsoft.com/office/drawing/2014/main" id="{A0F6647A-4FE2-2ADC-44AB-43E7A7CA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339"/>
              <a:ext cx="2087" cy="1302"/>
            </a:xfrm>
            <a:custGeom>
              <a:avLst/>
              <a:gdLst>
                <a:gd name="T0" fmla="*/ 21 w 2087"/>
                <a:gd name="T1" fmla="*/ 842 h 1302"/>
                <a:gd name="T2" fmla="*/ 63 w 2087"/>
                <a:gd name="T3" fmla="*/ 898 h 1302"/>
                <a:gd name="T4" fmla="*/ 105 w 2087"/>
                <a:gd name="T5" fmla="*/ 945 h 1302"/>
                <a:gd name="T6" fmla="*/ 146 w 2087"/>
                <a:gd name="T7" fmla="*/ 981 h 1302"/>
                <a:gd name="T8" fmla="*/ 188 w 2087"/>
                <a:gd name="T9" fmla="*/ 1007 h 1302"/>
                <a:gd name="T10" fmla="*/ 230 w 2087"/>
                <a:gd name="T11" fmla="*/ 1023 h 1302"/>
                <a:gd name="T12" fmla="*/ 271 w 2087"/>
                <a:gd name="T13" fmla="*/ 1030 h 1302"/>
                <a:gd name="T14" fmla="*/ 313 w 2087"/>
                <a:gd name="T15" fmla="*/ 1029 h 1302"/>
                <a:gd name="T16" fmla="*/ 355 w 2087"/>
                <a:gd name="T17" fmla="*/ 1023 h 1302"/>
                <a:gd name="T18" fmla="*/ 397 w 2087"/>
                <a:gd name="T19" fmla="*/ 1014 h 1302"/>
                <a:gd name="T20" fmla="*/ 439 w 2087"/>
                <a:gd name="T21" fmla="*/ 1002 h 1302"/>
                <a:gd name="T22" fmla="*/ 480 w 2087"/>
                <a:gd name="T23" fmla="*/ 992 h 1302"/>
                <a:gd name="T24" fmla="*/ 522 w 2087"/>
                <a:gd name="T25" fmla="*/ 982 h 1302"/>
                <a:gd name="T26" fmla="*/ 564 w 2087"/>
                <a:gd name="T27" fmla="*/ 976 h 1302"/>
                <a:gd name="T28" fmla="*/ 605 w 2087"/>
                <a:gd name="T29" fmla="*/ 972 h 1302"/>
                <a:gd name="T30" fmla="*/ 647 w 2087"/>
                <a:gd name="T31" fmla="*/ 970 h 1302"/>
                <a:gd name="T32" fmla="*/ 689 w 2087"/>
                <a:gd name="T33" fmla="*/ 971 h 1302"/>
                <a:gd name="T34" fmla="*/ 731 w 2087"/>
                <a:gd name="T35" fmla="*/ 971 h 1302"/>
                <a:gd name="T36" fmla="*/ 772 w 2087"/>
                <a:gd name="T37" fmla="*/ 971 h 1302"/>
                <a:gd name="T38" fmla="*/ 814 w 2087"/>
                <a:gd name="T39" fmla="*/ 969 h 1302"/>
                <a:gd name="T40" fmla="*/ 856 w 2087"/>
                <a:gd name="T41" fmla="*/ 965 h 1302"/>
                <a:gd name="T42" fmla="*/ 897 w 2087"/>
                <a:gd name="T43" fmla="*/ 957 h 1302"/>
                <a:gd name="T44" fmla="*/ 939 w 2087"/>
                <a:gd name="T45" fmla="*/ 947 h 1302"/>
                <a:gd name="T46" fmla="*/ 981 w 2087"/>
                <a:gd name="T47" fmla="*/ 936 h 1302"/>
                <a:gd name="T48" fmla="*/ 1023 w 2087"/>
                <a:gd name="T49" fmla="*/ 926 h 1302"/>
                <a:gd name="T50" fmla="*/ 1065 w 2087"/>
                <a:gd name="T51" fmla="*/ 918 h 1302"/>
                <a:gd name="T52" fmla="*/ 1106 w 2087"/>
                <a:gd name="T53" fmla="*/ 916 h 1302"/>
                <a:gd name="T54" fmla="*/ 1148 w 2087"/>
                <a:gd name="T55" fmla="*/ 922 h 1302"/>
                <a:gd name="T56" fmla="*/ 1190 w 2087"/>
                <a:gd name="T57" fmla="*/ 938 h 1302"/>
                <a:gd name="T58" fmla="*/ 1231 w 2087"/>
                <a:gd name="T59" fmla="*/ 965 h 1302"/>
                <a:gd name="T60" fmla="*/ 1273 w 2087"/>
                <a:gd name="T61" fmla="*/ 1002 h 1302"/>
                <a:gd name="T62" fmla="*/ 1315 w 2087"/>
                <a:gd name="T63" fmla="*/ 1048 h 1302"/>
                <a:gd name="T64" fmla="*/ 1357 w 2087"/>
                <a:gd name="T65" fmla="*/ 1101 h 1302"/>
                <a:gd name="T66" fmla="*/ 1398 w 2087"/>
                <a:gd name="T67" fmla="*/ 1156 h 1302"/>
                <a:gd name="T68" fmla="*/ 1440 w 2087"/>
                <a:gd name="T69" fmla="*/ 1209 h 1302"/>
                <a:gd name="T70" fmla="*/ 1482 w 2087"/>
                <a:gd name="T71" fmla="*/ 1254 h 1302"/>
                <a:gd name="T72" fmla="*/ 1524 w 2087"/>
                <a:gd name="T73" fmla="*/ 1287 h 1302"/>
                <a:gd name="T74" fmla="*/ 1565 w 2087"/>
                <a:gd name="T75" fmla="*/ 1302 h 1302"/>
                <a:gd name="T76" fmla="*/ 1607 w 2087"/>
                <a:gd name="T77" fmla="*/ 1295 h 1302"/>
                <a:gd name="T78" fmla="*/ 1649 w 2087"/>
                <a:gd name="T79" fmla="*/ 1263 h 1302"/>
                <a:gd name="T80" fmla="*/ 1690 w 2087"/>
                <a:gd name="T81" fmla="*/ 1205 h 1302"/>
                <a:gd name="T82" fmla="*/ 1732 w 2087"/>
                <a:gd name="T83" fmla="*/ 1121 h 1302"/>
                <a:gd name="T84" fmla="*/ 1774 w 2087"/>
                <a:gd name="T85" fmla="*/ 1014 h 1302"/>
                <a:gd name="T86" fmla="*/ 1816 w 2087"/>
                <a:gd name="T87" fmla="*/ 888 h 1302"/>
                <a:gd name="T88" fmla="*/ 1858 w 2087"/>
                <a:gd name="T89" fmla="*/ 747 h 1302"/>
                <a:gd name="T90" fmla="*/ 1899 w 2087"/>
                <a:gd name="T91" fmla="*/ 598 h 1302"/>
                <a:gd name="T92" fmla="*/ 1941 w 2087"/>
                <a:gd name="T93" fmla="*/ 447 h 1302"/>
                <a:gd name="T94" fmla="*/ 1983 w 2087"/>
                <a:gd name="T95" fmla="*/ 301 h 1302"/>
                <a:gd name="T96" fmla="*/ 2024 w 2087"/>
                <a:gd name="T97" fmla="*/ 167 h 1302"/>
                <a:gd name="T98" fmla="*/ 2066 w 2087"/>
                <a:gd name="T99" fmla="*/ 5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302">
                  <a:moveTo>
                    <a:pt x="0" y="811"/>
                  </a:moveTo>
                  <a:lnTo>
                    <a:pt x="21" y="842"/>
                  </a:lnTo>
                  <a:lnTo>
                    <a:pt x="42" y="871"/>
                  </a:lnTo>
                  <a:lnTo>
                    <a:pt x="63" y="898"/>
                  </a:lnTo>
                  <a:lnTo>
                    <a:pt x="84" y="923"/>
                  </a:lnTo>
                  <a:lnTo>
                    <a:pt x="105" y="945"/>
                  </a:lnTo>
                  <a:lnTo>
                    <a:pt x="125" y="964"/>
                  </a:lnTo>
                  <a:lnTo>
                    <a:pt x="146" y="981"/>
                  </a:lnTo>
                  <a:lnTo>
                    <a:pt x="167" y="995"/>
                  </a:lnTo>
                  <a:lnTo>
                    <a:pt x="188" y="1007"/>
                  </a:lnTo>
                  <a:lnTo>
                    <a:pt x="209" y="1016"/>
                  </a:lnTo>
                  <a:lnTo>
                    <a:pt x="230" y="1023"/>
                  </a:lnTo>
                  <a:lnTo>
                    <a:pt x="251" y="1027"/>
                  </a:lnTo>
                  <a:lnTo>
                    <a:pt x="271" y="1030"/>
                  </a:lnTo>
                  <a:lnTo>
                    <a:pt x="292" y="1030"/>
                  </a:lnTo>
                  <a:lnTo>
                    <a:pt x="313" y="1029"/>
                  </a:lnTo>
                  <a:lnTo>
                    <a:pt x="334" y="1027"/>
                  </a:lnTo>
                  <a:lnTo>
                    <a:pt x="355" y="1023"/>
                  </a:lnTo>
                  <a:lnTo>
                    <a:pt x="376" y="1019"/>
                  </a:lnTo>
                  <a:lnTo>
                    <a:pt x="397" y="1014"/>
                  </a:lnTo>
                  <a:lnTo>
                    <a:pt x="417" y="1008"/>
                  </a:lnTo>
                  <a:lnTo>
                    <a:pt x="439" y="1002"/>
                  </a:lnTo>
                  <a:lnTo>
                    <a:pt x="459" y="997"/>
                  </a:lnTo>
                  <a:lnTo>
                    <a:pt x="480" y="992"/>
                  </a:lnTo>
                  <a:lnTo>
                    <a:pt x="501" y="987"/>
                  </a:lnTo>
                  <a:lnTo>
                    <a:pt x="522" y="982"/>
                  </a:lnTo>
                  <a:lnTo>
                    <a:pt x="543" y="979"/>
                  </a:lnTo>
                  <a:lnTo>
                    <a:pt x="564" y="976"/>
                  </a:lnTo>
                  <a:lnTo>
                    <a:pt x="585" y="974"/>
                  </a:lnTo>
                  <a:lnTo>
                    <a:pt x="605" y="972"/>
                  </a:lnTo>
                  <a:lnTo>
                    <a:pt x="626" y="971"/>
                  </a:lnTo>
                  <a:lnTo>
                    <a:pt x="647" y="970"/>
                  </a:lnTo>
                  <a:lnTo>
                    <a:pt x="668" y="970"/>
                  </a:lnTo>
                  <a:lnTo>
                    <a:pt x="689" y="971"/>
                  </a:lnTo>
                  <a:lnTo>
                    <a:pt x="710" y="971"/>
                  </a:lnTo>
                  <a:lnTo>
                    <a:pt x="731" y="971"/>
                  </a:lnTo>
                  <a:lnTo>
                    <a:pt x="751" y="971"/>
                  </a:lnTo>
                  <a:lnTo>
                    <a:pt x="772" y="971"/>
                  </a:lnTo>
                  <a:lnTo>
                    <a:pt x="793" y="971"/>
                  </a:lnTo>
                  <a:lnTo>
                    <a:pt x="814" y="969"/>
                  </a:lnTo>
                  <a:lnTo>
                    <a:pt x="835" y="967"/>
                  </a:lnTo>
                  <a:lnTo>
                    <a:pt x="856" y="965"/>
                  </a:lnTo>
                  <a:lnTo>
                    <a:pt x="877" y="961"/>
                  </a:lnTo>
                  <a:lnTo>
                    <a:pt x="897" y="957"/>
                  </a:lnTo>
                  <a:lnTo>
                    <a:pt x="918" y="952"/>
                  </a:lnTo>
                  <a:lnTo>
                    <a:pt x="939" y="947"/>
                  </a:lnTo>
                  <a:lnTo>
                    <a:pt x="960" y="942"/>
                  </a:lnTo>
                  <a:lnTo>
                    <a:pt x="981" y="936"/>
                  </a:lnTo>
                  <a:lnTo>
                    <a:pt x="1002" y="931"/>
                  </a:lnTo>
                  <a:lnTo>
                    <a:pt x="1023" y="926"/>
                  </a:lnTo>
                  <a:lnTo>
                    <a:pt x="1043" y="922"/>
                  </a:lnTo>
                  <a:lnTo>
                    <a:pt x="1065" y="918"/>
                  </a:lnTo>
                  <a:lnTo>
                    <a:pt x="1085" y="916"/>
                  </a:lnTo>
                  <a:lnTo>
                    <a:pt x="1106" y="916"/>
                  </a:lnTo>
                  <a:lnTo>
                    <a:pt x="1127" y="919"/>
                  </a:lnTo>
                  <a:lnTo>
                    <a:pt x="1148" y="922"/>
                  </a:lnTo>
                  <a:lnTo>
                    <a:pt x="1169" y="929"/>
                  </a:lnTo>
                  <a:lnTo>
                    <a:pt x="1190" y="938"/>
                  </a:lnTo>
                  <a:lnTo>
                    <a:pt x="1211" y="950"/>
                  </a:lnTo>
                  <a:lnTo>
                    <a:pt x="1231" y="965"/>
                  </a:lnTo>
                  <a:lnTo>
                    <a:pt x="1252" y="982"/>
                  </a:lnTo>
                  <a:lnTo>
                    <a:pt x="1273" y="1002"/>
                  </a:lnTo>
                  <a:lnTo>
                    <a:pt x="1294" y="1024"/>
                  </a:lnTo>
                  <a:lnTo>
                    <a:pt x="1315" y="1048"/>
                  </a:lnTo>
                  <a:lnTo>
                    <a:pt x="1336" y="1074"/>
                  </a:lnTo>
                  <a:lnTo>
                    <a:pt x="1357" y="1101"/>
                  </a:lnTo>
                  <a:lnTo>
                    <a:pt x="1378" y="1128"/>
                  </a:lnTo>
                  <a:lnTo>
                    <a:pt x="1398" y="1156"/>
                  </a:lnTo>
                  <a:lnTo>
                    <a:pt x="1419" y="1183"/>
                  </a:lnTo>
                  <a:lnTo>
                    <a:pt x="1440" y="1209"/>
                  </a:lnTo>
                  <a:lnTo>
                    <a:pt x="1461" y="1233"/>
                  </a:lnTo>
                  <a:lnTo>
                    <a:pt x="1482" y="1254"/>
                  </a:lnTo>
                  <a:lnTo>
                    <a:pt x="1503" y="1273"/>
                  </a:lnTo>
                  <a:lnTo>
                    <a:pt x="1524" y="1287"/>
                  </a:lnTo>
                  <a:lnTo>
                    <a:pt x="1544" y="1297"/>
                  </a:lnTo>
                  <a:lnTo>
                    <a:pt x="1565" y="1302"/>
                  </a:lnTo>
                  <a:lnTo>
                    <a:pt x="1586" y="1301"/>
                  </a:lnTo>
                  <a:lnTo>
                    <a:pt x="1607" y="1295"/>
                  </a:lnTo>
                  <a:lnTo>
                    <a:pt x="1628" y="1282"/>
                  </a:lnTo>
                  <a:lnTo>
                    <a:pt x="1649" y="1263"/>
                  </a:lnTo>
                  <a:lnTo>
                    <a:pt x="1670" y="1237"/>
                  </a:lnTo>
                  <a:lnTo>
                    <a:pt x="1690" y="1205"/>
                  </a:lnTo>
                  <a:lnTo>
                    <a:pt x="1712" y="1166"/>
                  </a:lnTo>
                  <a:lnTo>
                    <a:pt x="1732" y="1121"/>
                  </a:lnTo>
                  <a:lnTo>
                    <a:pt x="1753" y="1071"/>
                  </a:lnTo>
                  <a:lnTo>
                    <a:pt x="1774" y="1014"/>
                  </a:lnTo>
                  <a:lnTo>
                    <a:pt x="1795" y="953"/>
                  </a:lnTo>
                  <a:lnTo>
                    <a:pt x="1816" y="888"/>
                  </a:lnTo>
                  <a:lnTo>
                    <a:pt x="1837" y="819"/>
                  </a:lnTo>
                  <a:lnTo>
                    <a:pt x="1858" y="747"/>
                  </a:lnTo>
                  <a:lnTo>
                    <a:pt x="1878" y="673"/>
                  </a:lnTo>
                  <a:lnTo>
                    <a:pt x="1899" y="598"/>
                  </a:lnTo>
                  <a:lnTo>
                    <a:pt x="1920" y="522"/>
                  </a:lnTo>
                  <a:lnTo>
                    <a:pt x="1941" y="447"/>
                  </a:lnTo>
                  <a:lnTo>
                    <a:pt x="1962" y="373"/>
                  </a:lnTo>
                  <a:lnTo>
                    <a:pt x="1983" y="301"/>
                  </a:lnTo>
                  <a:lnTo>
                    <a:pt x="2004" y="232"/>
                  </a:lnTo>
                  <a:lnTo>
                    <a:pt x="2024" y="167"/>
                  </a:lnTo>
                  <a:lnTo>
                    <a:pt x="2045" y="106"/>
                  </a:lnTo>
                  <a:lnTo>
                    <a:pt x="2066" y="50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18">
              <a:extLst>
                <a:ext uri="{FF2B5EF4-FFF2-40B4-BE49-F238E27FC236}">
                  <a16:creationId xmlns:a16="http://schemas.microsoft.com/office/drawing/2014/main" id="{8A60884A-2DCA-BC2F-A967-626BF677D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" y="3264"/>
              <a:ext cx="67" cy="68"/>
            </a:xfrm>
            <a:custGeom>
              <a:avLst/>
              <a:gdLst>
                <a:gd name="T0" fmla="*/ 33 w 67"/>
                <a:gd name="T1" fmla="*/ 0 h 68"/>
                <a:gd name="T2" fmla="*/ 33 w 67"/>
                <a:gd name="T3" fmla="*/ 68 h 68"/>
                <a:gd name="T4" fmla="*/ 0 w 67"/>
                <a:gd name="T5" fmla="*/ 34 h 68"/>
                <a:gd name="T6" fmla="*/ 67 w 67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3" y="0"/>
                  </a:moveTo>
                  <a:lnTo>
                    <a:pt x="33" y="68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19">
              <a:extLst>
                <a:ext uri="{FF2B5EF4-FFF2-40B4-BE49-F238E27FC236}">
                  <a16:creationId xmlns:a16="http://schemas.microsoft.com/office/drawing/2014/main" id="{34AE68DA-9F96-6D35-FD2E-C03BB99FF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7" y="3119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20">
              <a:extLst>
                <a:ext uri="{FF2B5EF4-FFF2-40B4-BE49-F238E27FC236}">
                  <a16:creationId xmlns:a16="http://schemas.microsoft.com/office/drawing/2014/main" id="{FB285C88-9945-80C1-9DB0-B1DC287F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5" y="3277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21">
              <a:extLst>
                <a:ext uri="{FF2B5EF4-FFF2-40B4-BE49-F238E27FC236}">
                  <a16:creationId xmlns:a16="http://schemas.microsoft.com/office/drawing/2014/main" id="{89B7DF45-1637-69B2-2566-5CC521259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" y="3472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22">
              <a:extLst>
                <a:ext uri="{FF2B5EF4-FFF2-40B4-BE49-F238E27FC236}">
                  <a16:creationId xmlns:a16="http://schemas.microsoft.com/office/drawing/2014/main" id="{53009998-18AE-2640-8999-11514A908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471"/>
              <a:ext cx="2087" cy="1159"/>
            </a:xfrm>
            <a:custGeom>
              <a:avLst/>
              <a:gdLst>
                <a:gd name="T0" fmla="*/ 21 w 2087"/>
                <a:gd name="T1" fmla="*/ 706 h 1159"/>
                <a:gd name="T2" fmla="*/ 63 w 2087"/>
                <a:gd name="T3" fmla="*/ 756 h 1159"/>
                <a:gd name="T4" fmla="*/ 105 w 2087"/>
                <a:gd name="T5" fmla="*/ 801 h 1159"/>
                <a:gd name="T6" fmla="*/ 146 w 2087"/>
                <a:gd name="T7" fmla="*/ 838 h 1159"/>
                <a:gd name="T8" fmla="*/ 188 w 2087"/>
                <a:gd name="T9" fmla="*/ 865 h 1159"/>
                <a:gd name="T10" fmla="*/ 230 w 2087"/>
                <a:gd name="T11" fmla="*/ 882 h 1159"/>
                <a:gd name="T12" fmla="*/ 271 w 2087"/>
                <a:gd name="T13" fmla="*/ 891 h 1159"/>
                <a:gd name="T14" fmla="*/ 313 w 2087"/>
                <a:gd name="T15" fmla="*/ 892 h 1159"/>
                <a:gd name="T16" fmla="*/ 355 w 2087"/>
                <a:gd name="T17" fmla="*/ 887 h 1159"/>
                <a:gd name="T18" fmla="*/ 397 w 2087"/>
                <a:gd name="T19" fmla="*/ 879 h 1159"/>
                <a:gd name="T20" fmla="*/ 439 w 2087"/>
                <a:gd name="T21" fmla="*/ 869 h 1159"/>
                <a:gd name="T22" fmla="*/ 480 w 2087"/>
                <a:gd name="T23" fmla="*/ 859 h 1159"/>
                <a:gd name="T24" fmla="*/ 522 w 2087"/>
                <a:gd name="T25" fmla="*/ 851 h 1159"/>
                <a:gd name="T26" fmla="*/ 564 w 2087"/>
                <a:gd name="T27" fmla="*/ 845 h 1159"/>
                <a:gd name="T28" fmla="*/ 605 w 2087"/>
                <a:gd name="T29" fmla="*/ 842 h 1159"/>
                <a:gd name="T30" fmla="*/ 647 w 2087"/>
                <a:gd name="T31" fmla="*/ 840 h 1159"/>
                <a:gd name="T32" fmla="*/ 689 w 2087"/>
                <a:gd name="T33" fmla="*/ 840 h 1159"/>
                <a:gd name="T34" fmla="*/ 731 w 2087"/>
                <a:gd name="T35" fmla="*/ 840 h 1159"/>
                <a:gd name="T36" fmla="*/ 772 w 2087"/>
                <a:gd name="T37" fmla="*/ 839 h 1159"/>
                <a:gd name="T38" fmla="*/ 814 w 2087"/>
                <a:gd name="T39" fmla="*/ 836 h 1159"/>
                <a:gd name="T40" fmla="*/ 856 w 2087"/>
                <a:gd name="T41" fmla="*/ 831 h 1159"/>
                <a:gd name="T42" fmla="*/ 897 w 2087"/>
                <a:gd name="T43" fmla="*/ 824 h 1159"/>
                <a:gd name="T44" fmla="*/ 939 w 2087"/>
                <a:gd name="T45" fmla="*/ 815 h 1159"/>
                <a:gd name="T46" fmla="*/ 981 w 2087"/>
                <a:gd name="T47" fmla="*/ 805 h 1159"/>
                <a:gd name="T48" fmla="*/ 1023 w 2087"/>
                <a:gd name="T49" fmla="*/ 796 h 1159"/>
                <a:gd name="T50" fmla="*/ 1065 w 2087"/>
                <a:gd name="T51" fmla="*/ 789 h 1159"/>
                <a:gd name="T52" fmla="*/ 1106 w 2087"/>
                <a:gd name="T53" fmla="*/ 788 h 1159"/>
                <a:gd name="T54" fmla="*/ 1148 w 2087"/>
                <a:gd name="T55" fmla="*/ 794 h 1159"/>
                <a:gd name="T56" fmla="*/ 1190 w 2087"/>
                <a:gd name="T57" fmla="*/ 808 h 1159"/>
                <a:gd name="T58" fmla="*/ 1231 w 2087"/>
                <a:gd name="T59" fmla="*/ 832 h 1159"/>
                <a:gd name="T60" fmla="*/ 1273 w 2087"/>
                <a:gd name="T61" fmla="*/ 866 h 1159"/>
                <a:gd name="T62" fmla="*/ 1315 w 2087"/>
                <a:gd name="T63" fmla="*/ 908 h 1159"/>
                <a:gd name="T64" fmla="*/ 1357 w 2087"/>
                <a:gd name="T65" fmla="*/ 957 h 1159"/>
                <a:gd name="T66" fmla="*/ 1398 w 2087"/>
                <a:gd name="T67" fmla="*/ 1010 h 1159"/>
                <a:gd name="T68" fmla="*/ 1440 w 2087"/>
                <a:gd name="T69" fmla="*/ 1061 h 1159"/>
                <a:gd name="T70" fmla="*/ 1482 w 2087"/>
                <a:gd name="T71" fmla="*/ 1106 h 1159"/>
                <a:gd name="T72" fmla="*/ 1524 w 2087"/>
                <a:gd name="T73" fmla="*/ 1141 h 1159"/>
                <a:gd name="T74" fmla="*/ 1565 w 2087"/>
                <a:gd name="T75" fmla="*/ 1158 h 1159"/>
                <a:gd name="T76" fmla="*/ 1607 w 2087"/>
                <a:gd name="T77" fmla="*/ 1155 h 1159"/>
                <a:gd name="T78" fmla="*/ 1649 w 2087"/>
                <a:gd name="T79" fmla="*/ 1127 h 1159"/>
                <a:gd name="T80" fmla="*/ 1690 w 2087"/>
                <a:gd name="T81" fmla="*/ 1072 h 1159"/>
                <a:gd name="T82" fmla="*/ 1732 w 2087"/>
                <a:gd name="T83" fmla="*/ 990 h 1159"/>
                <a:gd name="T84" fmla="*/ 1774 w 2087"/>
                <a:gd name="T85" fmla="*/ 882 h 1159"/>
                <a:gd name="T86" fmla="*/ 1816 w 2087"/>
                <a:gd name="T87" fmla="*/ 754 h 1159"/>
                <a:gd name="T88" fmla="*/ 1858 w 2087"/>
                <a:gd name="T89" fmla="*/ 611 h 1159"/>
                <a:gd name="T90" fmla="*/ 1899 w 2087"/>
                <a:gd name="T91" fmla="*/ 462 h 1159"/>
                <a:gd name="T92" fmla="*/ 1941 w 2087"/>
                <a:gd name="T93" fmla="*/ 317 h 1159"/>
                <a:gd name="T94" fmla="*/ 1983 w 2087"/>
                <a:gd name="T95" fmla="*/ 187 h 1159"/>
                <a:gd name="T96" fmla="*/ 2024 w 2087"/>
                <a:gd name="T97" fmla="*/ 83 h 1159"/>
                <a:gd name="T98" fmla="*/ 2066 w 2087"/>
                <a:gd name="T99" fmla="*/ 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159">
                  <a:moveTo>
                    <a:pt x="0" y="679"/>
                  </a:moveTo>
                  <a:lnTo>
                    <a:pt x="21" y="706"/>
                  </a:lnTo>
                  <a:lnTo>
                    <a:pt x="42" y="731"/>
                  </a:lnTo>
                  <a:lnTo>
                    <a:pt x="63" y="756"/>
                  </a:lnTo>
                  <a:lnTo>
                    <a:pt x="84" y="779"/>
                  </a:lnTo>
                  <a:lnTo>
                    <a:pt x="105" y="801"/>
                  </a:lnTo>
                  <a:lnTo>
                    <a:pt x="125" y="821"/>
                  </a:lnTo>
                  <a:lnTo>
                    <a:pt x="146" y="838"/>
                  </a:lnTo>
                  <a:lnTo>
                    <a:pt x="167" y="853"/>
                  </a:lnTo>
                  <a:lnTo>
                    <a:pt x="188" y="865"/>
                  </a:lnTo>
                  <a:lnTo>
                    <a:pt x="209" y="875"/>
                  </a:lnTo>
                  <a:lnTo>
                    <a:pt x="230" y="882"/>
                  </a:lnTo>
                  <a:lnTo>
                    <a:pt x="251" y="888"/>
                  </a:lnTo>
                  <a:lnTo>
                    <a:pt x="271" y="891"/>
                  </a:lnTo>
                  <a:lnTo>
                    <a:pt x="292" y="892"/>
                  </a:lnTo>
                  <a:lnTo>
                    <a:pt x="313" y="892"/>
                  </a:lnTo>
                  <a:lnTo>
                    <a:pt x="334" y="890"/>
                  </a:lnTo>
                  <a:lnTo>
                    <a:pt x="355" y="887"/>
                  </a:lnTo>
                  <a:lnTo>
                    <a:pt x="376" y="883"/>
                  </a:lnTo>
                  <a:lnTo>
                    <a:pt x="397" y="879"/>
                  </a:lnTo>
                  <a:lnTo>
                    <a:pt x="417" y="874"/>
                  </a:lnTo>
                  <a:lnTo>
                    <a:pt x="439" y="869"/>
                  </a:lnTo>
                  <a:lnTo>
                    <a:pt x="459" y="864"/>
                  </a:lnTo>
                  <a:lnTo>
                    <a:pt x="480" y="859"/>
                  </a:lnTo>
                  <a:lnTo>
                    <a:pt x="501" y="855"/>
                  </a:lnTo>
                  <a:lnTo>
                    <a:pt x="522" y="851"/>
                  </a:lnTo>
                  <a:lnTo>
                    <a:pt x="543" y="848"/>
                  </a:lnTo>
                  <a:lnTo>
                    <a:pt x="564" y="845"/>
                  </a:lnTo>
                  <a:lnTo>
                    <a:pt x="585" y="843"/>
                  </a:lnTo>
                  <a:lnTo>
                    <a:pt x="605" y="842"/>
                  </a:lnTo>
                  <a:lnTo>
                    <a:pt x="626" y="841"/>
                  </a:lnTo>
                  <a:lnTo>
                    <a:pt x="647" y="840"/>
                  </a:lnTo>
                  <a:lnTo>
                    <a:pt x="668" y="840"/>
                  </a:lnTo>
                  <a:lnTo>
                    <a:pt x="689" y="840"/>
                  </a:lnTo>
                  <a:lnTo>
                    <a:pt x="710" y="840"/>
                  </a:lnTo>
                  <a:lnTo>
                    <a:pt x="731" y="840"/>
                  </a:lnTo>
                  <a:lnTo>
                    <a:pt x="751" y="840"/>
                  </a:lnTo>
                  <a:lnTo>
                    <a:pt x="772" y="839"/>
                  </a:lnTo>
                  <a:lnTo>
                    <a:pt x="793" y="838"/>
                  </a:lnTo>
                  <a:lnTo>
                    <a:pt x="814" y="836"/>
                  </a:lnTo>
                  <a:lnTo>
                    <a:pt x="835" y="834"/>
                  </a:lnTo>
                  <a:lnTo>
                    <a:pt x="856" y="831"/>
                  </a:lnTo>
                  <a:lnTo>
                    <a:pt x="877" y="828"/>
                  </a:lnTo>
                  <a:lnTo>
                    <a:pt x="897" y="824"/>
                  </a:lnTo>
                  <a:lnTo>
                    <a:pt x="918" y="819"/>
                  </a:lnTo>
                  <a:lnTo>
                    <a:pt x="939" y="815"/>
                  </a:lnTo>
                  <a:lnTo>
                    <a:pt x="960" y="809"/>
                  </a:lnTo>
                  <a:lnTo>
                    <a:pt x="981" y="805"/>
                  </a:lnTo>
                  <a:lnTo>
                    <a:pt x="1002" y="800"/>
                  </a:lnTo>
                  <a:lnTo>
                    <a:pt x="1023" y="796"/>
                  </a:lnTo>
                  <a:lnTo>
                    <a:pt x="1043" y="792"/>
                  </a:lnTo>
                  <a:lnTo>
                    <a:pt x="1065" y="789"/>
                  </a:lnTo>
                  <a:lnTo>
                    <a:pt x="1085" y="788"/>
                  </a:lnTo>
                  <a:lnTo>
                    <a:pt x="1106" y="788"/>
                  </a:lnTo>
                  <a:lnTo>
                    <a:pt x="1127" y="790"/>
                  </a:lnTo>
                  <a:lnTo>
                    <a:pt x="1148" y="794"/>
                  </a:lnTo>
                  <a:lnTo>
                    <a:pt x="1169" y="800"/>
                  </a:lnTo>
                  <a:lnTo>
                    <a:pt x="1190" y="808"/>
                  </a:lnTo>
                  <a:lnTo>
                    <a:pt x="1211" y="819"/>
                  </a:lnTo>
                  <a:lnTo>
                    <a:pt x="1231" y="832"/>
                  </a:lnTo>
                  <a:lnTo>
                    <a:pt x="1252" y="848"/>
                  </a:lnTo>
                  <a:lnTo>
                    <a:pt x="1273" y="866"/>
                  </a:lnTo>
                  <a:lnTo>
                    <a:pt x="1294" y="886"/>
                  </a:lnTo>
                  <a:lnTo>
                    <a:pt x="1315" y="908"/>
                  </a:lnTo>
                  <a:lnTo>
                    <a:pt x="1336" y="932"/>
                  </a:lnTo>
                  <a:lnTo>
                    <a:pt x="1357" y="957"/>
                  </a:lnTo>
                  <a:lnTo>
                    <a:pt x="1378" y="983"/>
                  </a:lnTo>
                  <a:lnTo>
                    <a:pt x="1398" y="1010"/>
                  </a:lnTo>
                  <a:lnTo>
                    <a:pt x="1419" y="1036"/>
                  </a:lnTo>
                  <a:lnTo>
                    <a:pt x="1440" y="1061"/>
                  </a:lnTo>
                  <a:lnTo>
                    <a:pt x="1461" y="1085"/>
                  </a:lnTo>
                  <a:lnTo>
                    <a:pt x="1482" y="1106"/>
                  </a:lnTo>
                  <a:lnTo>
                    <a:pt x="1503" y="1125"/>
                  </a:lnTo>
                  <a:lnTo>
                    <a:pt x="1524" y="1141"/>
                  </a:lnTo>
                  <a:lnTo>
                    <a:pt x="1544" y="1152"/>
                  </a:lnTo>
                  <a:lnTo>
                    <a:pt x="1565" y="1158"/>
                  </a:lnTo>
                  <a:lnTo>
                    <a:pt x="1586" y="1159"/>
                  </a:lnTo>
                  <a:lnTo>
                    <a:pt x="1607" y="1155"/>
                  </a:lnTo>
                  <a:lnTo>
                    <a:pt x="1628" y="1144"/>
                  </a:lnTo>
                  <a:lnTo>
                    <a:pt x="1649" y="1127"/>
                  </a:lnTo>
                  <a:lnTo>
                    <a:pt x="1670" y="1103"/>
                  </a:lnTo>
                  <a:lnTo>
                    <a:pt x="1690" y="1072"/>
                  </a:lnTo>
                  <a:lnTo>
                    <a:pt x="1712" y="1034"/>
                  </a:lnTo>
                  <a:lnTo>
                    <a:pt x="1732" y="990"/>
                  </a:lnTo>
                  <a:lnTo>
                    <a:pt x="1753" y="939"/>
                  </a:lnTo>
                  <a:lnTo>
                    <a:pt x="1774" y="882"/>
                  </a:lnTo>
                  <a:lnTo>
                    <a:pt x="1795" y="821"/>
                  </a:lnTo>
                  <a:lnTo>
                    <a:pt x="1816" y="754"/>
                  </a:lnTo>
                  <a:lnTo>
                    <a:pt x="1837" y="684"/>
                  </a:lnTo>
                  <a:lnTo>
                    <a:pt x="1858" y="611"/>
                  </a:lnTo>
                  <a:lnTo>
                    <a:pt x="1878" y="537"/>
                  </a:lnTo>
                  <a:lnTo>
                    <a:pt x="1899" y="462"/>
                  </a:lnTo>
                  <a:lnTo>
                    <a:pt x="1920" y="388"/>
                  </a:lnTo>
                  <a:lnTo>
                    <a:pt x="1941" y="317"/>
                  </a:lnTo>
                  <a:lnTo>
                    <a:pt x="1962" y="249"/>
                  </a:lnTo>
                  <a:lnTo>
                    <a:pt x="1983" y="187"/>
                  </a:lnTo>
                  <a:lnTo>
                    <a:pt x="2004" y="131"/>
                  </a:lnTo>
                  <a:lnTo>
                    <a:pt x="2024" y="83"/>
                  </a:lnTo>
                  <a:lnTo>
                    <a:pt x="2045" y="44"/>
                  </a:lnTo>
                  <a:lnTo>
                    <a:pt x="2066" y="16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23">
              <a:extLst>
                <a:ext uri="{FF2B5EF4-FFF2-40B4-BE49-F238E27FC236}">
                  <a16:creationId xmlns:a16="http://schemas.microsoft.com/office/drawing/2014/main" id="{EA1F9ABC-FA1B-5BFA-E3A4-E06EEE59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283"/>
              <a:ext cx="803" cy="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24">
              <a:extLst>
                <a:ext uri="{FF2B5EF4-FFF2-40B4-BE49-F238E27FC236}">
                  <a16:creationId xmlns:a16="http://schemas.microsoft.com/office/drawing/2014/main" id="{2E9D55BD-84C8-DCFD-0817-E15907E3E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297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95% PI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225">
              <a:extLst>
                <a:ext uri="{FF2B5EF4-FFF2-40B4-BE49-F238E27FC236}">
                  <a16:creationId xmlns:a16="http://schemas.microsoft.com/office/drawing/2014/main" id="{3C1C63C2-C6C2-8DE4-7918-B24F588CE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305"/>
              <a:ext cx="192" cy="76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26">
              <a:extLst>
                <a:ext uri="{FF2B5EF4-FFF2-40B4-BE49-F238E27FC236}">
                  <a16:creationId xmlns:a16="http://schemas.microsoft.com/office/drawing/2014/main" id="{65E7E79A-12F7-D2AF-7A61-9EA79B3A9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403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227">
              <a:extLst>
                <a:ext uri="{FF2B5EF4-FFF2-40B4-BE49-F238E27FC236}">
                  <a16:creationId xmlns:a16="http://schemas.microsoft.com/office/drawing/2014/main" id="{D6130611-22B4-3FC1-D599-12E8B3D0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456"/>
              <a:ext cx="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228">
              <a:extLst>
                <a:ext uri="{FF2B5EF4-FFF2-40B4-BE49-F238E27FC236}">
                  <a16:creationId xmlns:a16="http://schemas.microsoft.com/office/drawing/2014/main" id="{87DA7F3F-5796-520C-0C84-95892E85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403"/>
              <a:ext cx="53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prediction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Line 229">
              <a:extLst>
                <a:ext uri="{FF2B5EF4-FFF2-40B4-BE49-F238E27FC236}">
                  <a16:creationId xmlns:a16="http://schemas.microsoft.com/office/drawing/2014/main" id="{B4630D4E-524A-33DC-4F89-865CD6A07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2463"/>
              <a:ext cx="192" cy="0"/>
            </a:xfrm>
            <a:prstGeom prst="line">
              <a:avLst/>
            </a:pr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230">
              <a:extLst>
                <a:ext uri="{FF2B5EF4-FFF2-40B4-BE49-F238E27FC236}">
                  <a16:creationId xmlns:a16="http://schemas.microsoft.com/office/drawing/2014/main" id="{39492CE2-FCE1-3730-02C3-571B84AF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543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231">
              <a:extLst>
                <a:ext uri="{FF2B5EF4-FFF2-40B4-BE49-F238E27FC236}">
                  <a16:creationId xmlns:a16="http://schemas.microsoft.com/office/drawing/2014/main" id="{EBA92F90-4F19-0718-BBD9-7B31AF3DE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595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232">
              <a:extLst>
                <a:ext uri="{FF2B5EF4-FFF2-40B4-BE49-F238E27FC236}">
                  <a16:creationId xmlns:a16="http://schemas.microsoft.com/office/drawing/2014/main" id="{2BD0E559-E1E3-FED0-03DC-C416B104D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543"/>
              <a:ext cx="4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Freeform 233">
              <a:extLst>
                <a:ext uri="{FF2B5EF4-FFF2-40B4-BE49-F238E27FC236}">
                  <a16:creationId xmlns:a16="http://schemas.microsoft.com/office/drawing/2014/main" id="{1BD5AA5F-3ADF-CE9A-E9BB-A1DD2DDC7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3" y="2566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3 h 67"/>
                <a:gd name="T6" fmla="*/ 68 w 68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8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34">
              <a:extLst>
                <a:ext uri="{FF2B5EF4-FFF2-40B4-BE49-F238E27FC236}">
                  <a16:creationId xmlns:a16="http://schemas.microsoft.com/office/drawing/2014/main" id="{EC086FB3-DC09-2222-D7AA-B958D410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678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235">
              <a:extLst>
                <a:ext uri="{FF2B5EF4-FFF2-40B4-BE49-F238E27FC236}">
                  <a16:creationId xmlns:a16="http://schemas.microsoft.com/office/drawing/2014/main" id="{E00B312F-B0AB-9C1D-3918-03CCBA9BA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730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236">
              <a:extLst>
                <a:ext uri="{FF2B5EF4-FFF2-40B4-BE49-F238E27FC236}">
                  <a16:creationId xmlns:a16="http://schemas.microsoft.com/office/drawing/2014/main" id="{D240DDD9-9387-52B8-47BA-13FFD2629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678"/>
              <a:ext cx="3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237">
              <a:extLst>
                <a:ext uri="{FF2B5EF4-FFF2-40B4-BE49-F238E27FC236}">
                  <a16:creationId xmlns:a16="http://schemas.microsoft.com/office/drawing/2014/main" id="{195670D5-C36B-FA1E-AD1B-02A385FC8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2736"/>
              <a:ext cx="192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38">
              <a:extLst>
                <a:ext uri="{FF2B5EF4-FFF2-40B4-BE49-F238E27FC236}">
                  <a16:creationId xmlns:a16="http://schemas.microsoft.com/office/drawing/2014/main" id="{DDEB5905-1097-23B1-F8B8-58029935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283"/>
              <a:ext cx="803" cy="529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" name="Group 312">
            <a:extLst>
              <a:ext uri="{FF2B5EF4-FFF2-40B4-BE49-F238E27FC236}">
                <a16:creationId xmlns:a16="http://schemas.microsoft.com/office/drawing/2014/main" id="{1A8F3C0C-C83F-5466-1C8E-933174F85A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4350" y="633273"/>
            <a:ext cx="3679825" cy="3094038"/>
            <a:chOff x="1392" y="1001"/>
            <a:chExt cx="2318" cy="1949"/>
          </a:xfrm>
        </p:grpSpPr>
        <p:sp>
          <p:nvSpPr>
            <p:cNvPr id="165" name="Rectangle 313">
              <a:extLst>
                <a:ext uri="{FF2B5EF4-FFF2-40B4-BE49-F238E27FC236}">
                  <a16:creationId xmlns:a16="http://schemas.microsoft.com/office/drawing/2014/main" id="{3189CCA4-7488-7AAC-6AC6-769685F6A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1049"/>
              <a:ext cx="2087" cy="15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314">
              <a:extLst>
                <a:ext uri="{FF2B5EF4-FFF2-40B4-BE49-F238E27FC236}">
                  <a16:creationId xmlns:a16="http://schemas.microsoft.com/office/drawing/2014/main" id="{FC114442-49BA-DEC5-E332-ABB81D652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642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315">
              <a:extLst>
                <a:ext uri="{FF2B5EF4-FFF2-40B4-BE49-F238E27FC236}">
                  <a16:creationId xmlns:a16="http://schemas.microsoft.com/office/drawing/2014/main" id="{24012EA5-FCA7-134A-A726-DEDB12CE4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049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316">
              <a:extLst>
                <a:ext uri="{FF2B5EF4-FFF2-40B4-BE49-F238E27FC236}">
                  <a16:creationId xmlns:a16="http://schemas.microsoft.com/office/drawing/2014/main" id="{9198CB93-A588-4060-108F-CF24D4531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317">
              <a:extLst>
                <a:ext uri="{FF2B5EF4-FFF2-40B4-BE49-F238E27FC236}">
                  <a16:creationId xmlns:a16="http://schemas.microsoft.com/office/drawing/2014/main" id="{DDB14DF7-B137-FEAB-932A-97E72B103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318">
              <a:extLst>
                <a:ext uri="{FF2B5EF4-FFF2-40B4-BE49-F238E27FC236}">
                  <a16:creationId xmlns:a16="http://schemas.microsoft.com/office/drawing/2014/main" id="{EF347B8E-E9A0-04C4-417A-56801C6DC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6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319">
              <a:extLst>
                <a:ext uri="{FF2B5EF4-FFF2-40B4-BE49-F238E27FC236}">
                  <a16:creationId xmlns:a16="http://schemas.microsoft.com/office/drawing/2014/main" id="{E6A1B6ED-99ED-DB27-74F0-80CEF2F8A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3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320">
              <a:extLst>
                <a:ext uri="{FF2B5EF4-FFF2-40B4-BE49-F238E27FC236}">
                  <a16:creationId xmlns:a16="http://schemas.microsoft.com/office/drawing/2014/main" id="{58748C26-9325-E011-6A12-2DF9A399A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1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321">
              <a:extLst>
                <a:ext uri="{FF2B5EF4-FFF2-40B4-BE49-F238E27FC236}">
                  <a16:creationId xmlns:a16="http://schemas.microsoft.com/office/drawing/2014/main" id="{117D93BE-D62F-F4E8-D1EE-7C100357E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8" y="2621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22">
              <a:extLst>
                <a:ext uri="{FF2B5EF4-FFF2-40B4-BE49-F238E27FC236}">
                  <a16:creationId xmlns:a16="http://schemas.microsoft.com/office/drawing/2014/main" id="{54311F44-15DB-F2A4-F035-F245D9149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049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23">
              <a:extLst>
                <a:ext uri="{FF2B5EF4-FFF2-40B4-BE49-F238E27FC236}">
                  <a16:creationId xmlns:a16="http://schemas.microsoft.com/office/drawing/2014/main" id="{A27E7E21-41B2-4DAE-5231-58AC11D1B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049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24">
              <a:extLst>
                <a:ext uri="{FF2B5EF4-FFF2-40B4-BE49-F238E27FC236}">
                  <a16:creationId xmlns:a16="http://schemas.microsoft.com/office/drawing/2014/main" id="{C62FB2A2-72EB-7D42-B6B6-C90063C56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049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325">
              <a:extLst>
                <a:ext uri="{FF2B5EF4-FFF2-40B4-BE49-F238E27FC236}">
                  <a16:creationId xmlns:a16="http://schemas.microsoft.com/office/drawing/2014/main" id="{ADD75CBB-0429-9259-FE18-4ABC2ABF4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3" y="1049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326">
              <a:extLst>
                <a:ext uri="{FF2B5EF4-FFF2-40B4-BE49-F238E27FC236}">
                  <a16:creationId xmlns:a16="http://schemas.microsoft.com/office/drawing/2014/main" id="{190F4D13-A373-D40B-1E87-3EC219166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1049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327">
              <a:extLst>
                <a:ext uri="{FF2B5EF4-FFF2-40B4-BE49-F238E27FC236}">
                  <a16:creationId xmlns:a16="http://schemas.microsoft.com/office/drawing/2014/main" id="{F4A9DC59-1064-AD0C-9D0D-2A56A036B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" y="1049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28">
              <a:extLst>
                <a:ext uri="{FF2B5EF4-FFF2-40B4-BE49-F238E27FC236}">
                  <a16:creationId xmlns:a16="http://schemas.microsoft.com/office/drawing/2014/main" id="{CBCCD5C5-615D-636F-20E9-EE39060F6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68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329">
              <a:extLst>
                <a:ext uri="{FF2B5EF4-FFF2-40B4-BE49-F238E27FC236}">
                  <a16:creationId xmlns:a16="http://schemas.microsoft.com/office/drawing/2014/main" id="{D0970827-FAD5-31D3-F541-30CA3C00F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26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330">
              <a:extLst>
                <a:ext uri="{FF2B5EF4-FFF2-40B4-BE49-F238E27FC236}">
                  <a16:creationId xmlns:a16="http://schemas.microsoft.com/office/drawing/2014/main" id="{DB1433C3-2A59-0774-11DA-0FB133B53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26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331">
              <a:extLst>
                <a:ext uri="{FF2B5EF4-FFF2-40B4-BE49-F238E27FC236}">
                  <a16:creationId xmlns:a16="http://schemas.microsoft.com/office/drawing/2014/main" id="{05CF6139-A93C-4F77-C997-E46BF1EB3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6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332">
              <a:extLst>
                <a:ext uri="{FF2B5EF4-FFF2-40B4-BE49-F238E27FC236}">
                  <a16:creationId xmlns:a16="http://schemas.microsoft.com/office/drawing/2014/main" id="{872AFABB-31FC-A376-2D5F-1E13CEA21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680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333">
              <a:extLst>
                <a:ext uri="{FF2B5EF4-FFF2-40B4-BE49-F238E27FC236}">
                  <a16:creationId xmlns:a16="http://schemas.microsoft.com/office/drawing/2014/main" id="{E67C3057-EE24-06A5-0CC1-39527E770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68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334">
              <a:extLst>
                <a:ext uri="{FF2B5EF4-FFF2-40B4-BE49-F238E27FC236}">
                  <a16:creationId xmlns:a16="http://schemas.microsoft.com/office/drawing/2014/main" id="{9FEB62F1-492F-A6B2-602B-00F48A98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806"/>
              <a:ext cx="1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Line 335">
              <a:extLst>
                <a:ext uri="{FF2B5EF4-FFF2-40B4-BE49-F238E27FC236}">
                  <a16:creationId xmlns:a16="http://schemas.microsoft.com/office/drawing/2014/main" id="{435261DE-9F63-4238-900E-88EAD3076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" y="1049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336">
              <a:extLst>
                <a:ext uri="{FF2B5EF4-FFF2-40B4-BE49-F238E27FC236}">
                  <a16:creationId xmlns:a16="http://schemas.microsoft.com/office/drawing/2014/main" id="{669B9CC8-7B8A-7A8F-FBC1-DED54858F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8" y="1049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337">
              <a:extLst>
                <a:ext uri="{FF2B5EF4-FFF2-40B4-BE49-F238E27FC236}">
                  <a16:creationId xmlns:a16="http://schemas.microsoft.com/office/drawing/2014/main" id="{182A07A3-A81D-A701-6314-19AFD38DF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64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338">
              <a:extLst>
                <a:ext uri="{FF2B5EF4-FFF2-40B4-BE49-F238E27FC236}">
                  <a16:creationId xmlns:a16="http://schemas.microsoft.com/office/drawing/2014/main" id="{28E224C5-3839-C74A-D772-F2D04EDE8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377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339">
              <a:extLst>
                <a:ext uri="{FF2B5EF4-FFF2-40B4-BE49-F238E27FC236}">
                  <a16:creationId xmlns:a16="http://schemas.microsoft.com/office/drawing/2014/main" id="{D7AE4435-6001-1F72-5550-028293FB3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111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340">
              <a:extLst>
                <a:ext uri="{FF2B5EF4-FFF2-40B4-BE49-F238E27FC236}">
                  <a16:creationId xmlns:a16="http://schemas.microsoft.com/office/drawing/2014/main" id="{E8087796-A2D2-5F3E-BFB3-53D09879D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846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341">
              <a:extLst>
                <a:ext uri="{FF2B5EF4-FFF2-40B4-BE49-F238E27FC236}">
                  <a16:creationId xmlns:a16="http://schemas.microsoft.com/office/drawing/2014/main" id="{20039173-097D-614B-B8C6-8AFA0CD80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580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342">
              <a:extLst>
                <a:ext uri="{FF2B5EF4-FFF2-40B4-BE49-F238E27FC236}">
                  <a16:creationId xmlns:a16="http://schemas.microsoft.com/office/drawing/2014/main" id="{63AA939C-E03D-D0F7-DF54-1DCFBC0D6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31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343">
              <a:extLst>
                <a:ext uri="{FF2B5EF4-FFF2-40B4-BE49-F238E27FC236}">
                  <a16:creationId xmlns:a16="http://schemas.microsoft.com/office/drawing/2014/main" id="{264D20A2-C936-E509-2F22-05C81B4AD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049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344">
              <a:extLst>
                <a:ext uri="{FF2B5EF4-FFF2-40B4-BE49-F238E27FC236}">
                  <a16:creationId xmlns:a16="http://schemas.microsoft.com/office/drawing/2014/main" id="{B8C5B3CF-B50D-5CED-B198-C7EE65621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264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345">
              <a:extLst>
                <a:ext uri="{FF2B5EF4-FFF2-40B4-BE49-F238E27FC236}">
                  <a16:creationId xmlns:a16="http://schemas.microsoft.com/office/drawing/2014/main" id="{ED5E1521-1FC9-3519-8467-996C60EA5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2377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346">
              <a:extLst>
                <a:ext uri="{FF2B5EF4-FFF2-40B4-BE49-F238E27FC236}">
                  <a16:creationId xmlns:a16="http://schemas.microsoft.com/office/drawing/2014/main" id="{13E085D5-7BFB-5B05-0BE1-F1B02884F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2111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347">
              <a:extLst>
                <a:ext uri="{FF2B5EF4-FFF2-40B4-BE49-F238E27FC236}">
                  <a16:creationId xmlns:a16="http://schemas.microsoft.com/office/drawing/2014/main" id="{31F590AE-ADD1-FAE5-2204-D60EEBF35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1846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348">
              <a:extLst>
                <a:ext uri="{FF2B5EF4-FFF2-40B4-BE49-F238E27FC236}">
                  <a16:creationId xmlns:a16="http://schemas.microsoft.com/office/drawing/2014/main" id="{B0B64C64-7C0A-88EC-8FC4-1AEC453D8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1580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349">
              <a:extLst>
                <a:ext uri="{FF2B5EF4-FFF2-40B4-BE49-F238E27FC236}">
                  <a16:creationId xmlns:a16="http://schemas.microsoft.com/office/drawing/2014/main" id="{4B037B85-5931-7FF6-F0DD-8B4B4E10D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131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350">
              <a:extLst>
                <a:ext uri="{FF2B5EF4-FFF2-40B4-BE49-F238E27FC236}">
                  <a16:creationId xmlns:a16="http://schemas.microsoft.com/office/drawing/2014/main" id="{BCE4040A-EBAF-A077-FD72-8193A550E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1049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351">
              <a:extLst>
                <a:ext uri="{FF2B5EF4-FFF2-40B4-BE49-F238E27FC236}">
                  <a16:creationId xmlns:a16="http://schemas.microsoft.com/office/drawing/2014/main" id="{DE424B01-DA97-C6B0-BC2E-57B2CF18D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594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Rectangle 352">
              <a:extLst>
                <a:ext uri="{FF2B5EF4-FFF2-40B4-BE49-F238E27FC236}">
                  <a16:creationId xmlns:a16="http://schemas.microsoft.com/office/drawing/2014/main" id="{1B4F6391-1E77-C6FE-E045-2F2C88EFB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329"/>
              <a:ext cx="1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Rectangle 353">
              <a:extLst>
                <a:ext uri="{FF2B5EF4-FFF2-40B4-BE49-F238E27FC236}">
                  <a16:creationId xmlns:a16="http://schemas.microsoft.com/office/drawing/2014/main" id="{9AA9022A-95DF-78C3-1E8E-7416B3FE6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2064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" name="Rectangle 354">
              <a:extLst>
                <a:ext uri="{FF2B5EF4-FFF2-40B4-BE49-F238E27FC236}">
                  <a16:creationId xmlns:a16="http://schemas.microsoft.com/office/drawing/2014/main" id="{971BCD7F-DB30-A616-3E41-42264893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180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Rectangle 355">
              <a:extLst>
                <a:ext uri="{FF2B5EF4-FFF2-40B4-BE49-F238E27FC236}">
                  <a16:creationId xmlns:a16="http://schemas.microsoft.com/office/drawing/2014/main" id="{832E8196-82F3-7277-7186-E72A92E87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530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Rectangle 356">
              <a:extLst>
                <a:ext uri="{FF2B5EF4-FFF2-40B4-BE49-F238E27FC236}">
                  <a16:creationId xmlns:a16="http://schemas.microsoft.com/office/drawing/2014/main" id="{10D7332A-E4EC-359E-9B0D-95DB7B58F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266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Rectangle 357">
              <a:extLst>
                <a:ext uri="{FF2B5EF4-FFF2-40B4-BE49-F238E27FC236}">
                  <a16:creationId xmlns:a16="http://schemas.microsoft.com/office/drawing/2014/main" id="{3552F252-4CE9-08F8-CC35-B782B1185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001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Freeform 358">
              <a:extLst>
                <a:ext uri="{FF2B5EF4-FFF2-40B4-BE49-F238E27FC236}">
                  <a16:creationId xmlns:a16="http://schemas.microsoft.com/office/drawing/2014/main" id="{5438F30A-4047-73C0-7E8E-81AC07083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0" y="2021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4 h 67"/>
                <a:gd name="T6" fmla="*/ 68 w 68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359">
              <a:extLst>
                <a:ext uri="{FF2B5EF4-FFF2-40B4-BE49-F238E27FC236}">
                  <a16:creationId xmlns:a16="http://schemas.microsoft.com/office/drawing/2014/main" id="{5196B5A7-E5F5-7B4F-1A3C-79B65E0D3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1836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3 h 67"/>
                <a:gd name="T6" fmla="*/ 68 w 68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8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360">
              <a:extLst>
                <a:ext uri="{FF2B5EF4-FFF2-40B4-BE49-F238E27FC236}">
                  <a16:creationId xmlns:a16="http://schemas.microsoft.com/office/drawing/2014/main" id="{E535BBDB-2270-5460-6AE8-56D808AD9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7" y="1793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3 h 67"/>
                <a:gd name="T6" fmla="*/ 68 w 68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8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361">
              <a:extLst>
                <a:ext uri="{FF2B5EF4-FFF2-40B4-BE49-F238E27FC236}">
                  <a16:creationId xmlns:a16="http://schemas.microsoft.com/office/drawing/2014/main" id="{6A590D11-D120-6874-96A8-C26458F07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0" y="1135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4 h 67"/>
                <a:gd name="T6" fmla="*/ 67 w 67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362">
              <a:extLst>
                <a:ext uri="{FF2B5EF4-FFF2-40B4-BE49-F238E27FC236}">
                  <a16:creationId xmlns:a16="http://schemas.microsoft.com/office/drawing/2014/main" id="{94077A71-8ED1-8B82-AB22-1B1A2C76B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1" y="1760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4 h 67"/>
                <a:gd name="T6" fmla="*/ 67 w 67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363">
              <a:extLst>
                <a:ext uri="{FF2B5EF4-FFF2-40B4-BE49-F238E27FC236}">
                  <a16:creationId xmlns:a16="http://schemas.microsoft.com/office/drawing/2014/main" id="{F6E8C51A-AD24-BD0B-A6B7-FD2098454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" y="1998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364">
              <a:extLst>
                <a:ext uri="{FF2B5EF4-FFF2-40B4-BE49-F238E27FC236}">
                  <a16:creationId xmlns:a16="http://schemas.microsoft.com/office/drawing/2014/main" id="{74B7C08F-F41A-4C2D-4615-39C0FCC66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1884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4 h 67"/>
                <a:gd name="T6" fmla="*/ 67 w 67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65">
              <a:extLst>
                <a:ext uri="{FF2B5EF4-FFF2-40B4-BE49-F238E27FC236}">
                  <a16:creationId xmlns:a16="http://schemas.microsoft.com/office/drawing/2014/main" id="{17AB5385-2DD2-10C5-E1AA-B93DBD074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" y="1740"/>
              <a:ext cx="68" cy="67"/>
            </a:xfrm>
            <a:custGeom>
              <a:avLst/>
              <a:gdLst>
                <a:gd name="T0" fmla="*/ 34 w 68"/>
                <a:gd name="T1" fmla="*/ 0 h 67"/>
                <a:gd name="T2" fmla="*/ 34 w 68"/>
                <a:gd name="T3" fmla="*/ 67 h 67"/>
                <a:gd name="T4" fmla="*/ 0 w 68"/>
                <a:gd name="T5" fmla="*/ 33 h 67"/>
                <a:gd name="T6" fmla="*/ 68 w 68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8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366">
              <a:extLst>
                <a:ext uri="{FF2B5EF4-FFF2-40B4-BE49-F238E27FC236}">
                  <a16:creationId xmlns:a16="http://schemas.microsoft.com/office/drawing/2014/main" id="{C07CEE06-48A5-6075-0BC4-CB1FDA866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160"/>
              <a:ext cx="2087" cy="916"/>
            </a:xfrm>
            <a:custGeom>
              <a:avLst/>
              <a:gdLst>
                <a:gd name="T0" fmla="*/ 21 w 2087"/>
                <a:gd name="T1" fmla="*/ 879 h 916"/>
                <a:gd name="T2" fmla="*/ 63 w 2087"/>
                <a:gd name="T3" fmla="*/ 893 h 916"/>
                <a:gd name="T4" fmla="*/ 105 w 2087"/>
                <a:gd name="T5" fmla="*/ 905 h 916"/>
                <a:gd name="T6" fmla="*/ 146 w 2087"/>
                <a:gd name="T7" fmla="*/ 913 h 916"/>
                <a:gd name="T8" fmla="*/ 188 w 2087"/>
                <a:gd name="T9" fmla="*/ 916 h 916"/>
                <a:gd name="T10" fmla="*/ 230 w 2087"/>
                <a:gd name="T11" fmla="*/ 914 h 916"/>
                <a:gd name="T12" fmla="*/ 271 w 2087"/>
                <a:gd name="T13" fmla="*/ 907 h 916"/>
                <a:gd name="T14" fmla="*/ 313 w 2087"/>
                <a:gd name="T15" fmla="*/ 898 h 916"/>
                <a:gd name="T16" fmla="*/ 355 w 2087"/>
                <a:gd name="T17" fmla="*/ 884 h 916"/>
                <a:gd name="T18" fmla="*/ 397 w 2087"/>
                <a:gd name="T19" fmla="*/ 870 h 916"/>
                <a:gd name="T20" fmla="*/ 439 w 2087"/>
                <a:gd name="T21" fmla="*/ 854 h 916"/>
                <a:gd name="T22" fmla="*/ 480 w 2087"/>
                <a:gd name="T23" fmla="*/ 839 h 916"/>
                <a:gd name="T24" fmla="*/ 522 w 2087"/>
                <a:gd name="T25" fmla="*/ 824 h 916"/>
                <a:gd name="T26" fmla="*/ 564 w 2087"/>
                <a:gd name="T27" fmla="*/ 810 h 916"/>
                <a:gd name="T28" fmla="*/ 605 w 2087"/>
                <a:gd name="T29" fmla="*/ 798 h 916"/>
                <a:gd name="T30" fmla="*/ 647 w 2087"/>
                <a:gd name="T31" fmla="*/ 787 h 916"/>
                <a:gd name="T32" fmla="*/ 689 w 2087"/>
                <a:gd name="T33" fmla="*/ 776 h 916"/>
                <a:gd name="T34" fmla="*/ 731 w 2087"/>
                <a:gd name="T35" fmla="*/ 765 h 916"/>
                <a:gd name="T36" fmla="*/ 772 w 2087"/>
                <a:gd name="T37" fmla="*/ 754 h 916"/>
                <a:gd name="T38" fmla="*/ 814 w 2087"/>
                <a:gd name="T39" fmla="*/ 742 h 916"/>
                <a:gd name="T40" fmla="*/ 856 w 2087"/>
                <a:gd name="T41" fmla="*/ 729 h 916"/>
                <a:gd name="T42" fmla="*/ 897 w 2087"/>
                <a:gd name="T43" fmla="*/ 715 h 916"/>
                <a:gd name="T44" fmla="*/ 939 w 2087"/>
                <a:gd name="T45" fmla="*/ 699 h 916"/>
                <a:gd name="T46" fmla="*/ 981 w 2087"/>
                <a:gd name="T47" fmla="*/ 684 h 916"/>
                <a:gd name="T48" fmla="*/ 1023 w 2087"/>
                <a:gd name="T49" fmla="*/ 669 h 916"/>
                <a:gd name="T50" fmla="*/ 1065 w 2087"/>
                <a:gd name="T51" fmla="*/ 655 h 916"/>
                <a:gd name="T52" fmla="*/ 1106 w 2087"/>
                <a:gd name="T53" fmla="*/ 644 h 916"/>
                <a:gd name="T54" fmla="*/ 1148 w 2087"/>
                <a:gd name="T55" fmla="*/ 636 h 916"/>
                <a:gd name="T56" fmla="*/ 1190 w 2087"/>
                <a:gd name="T57" fmla="*/ 633 h 916"/>
                <a:gd name="T58" fmla="*/ 1231 w 2087"/>
                <a:gd name="T59" fmla="*/ 634 h 916"/>
                <a:gd name="T60" fmla="*/ 1273 w 2087"/>
                <a:gd name="T61" fmla="*/ 640 h 916"/>
                <a:gd name="T62" fmla="*/ 1315 w 2087"/>
                <a:gd name="T63" fmla="*/ 651 h 916"/>
                <a:gd name="T64" fmla="*/ 1357 w 2087"/>
                <a:gd name="T65" fmla="*/ 665 h 916"/>
                <a:gd name="T66" fmla="*/ 1398 w 2087"/>
                <a:gd name="T67" fmla="*/ 680 h 916"/>
                <a:gd name="T68" fmla="*/ 1440 w 2087"/>
                <a:gd name="T69" fmla="*/ 695 h 916"/>
                <a:gd name="T70" fmla="*/ 1482 w 2087"/>
                <a:gd name="T71" fmla="*/ 707 h 916"/>
                <a:gd name="T72" fmla="*/ 1524 w 2087"/>
                <a:gd name="T73" fmla="*/ 714 h 916"/>
                <a:gd name="T74" fmla="*/ 1565 w 2087"/>
                <a:gd name="T75" fmla="*/ 712 h 916"/>
                <a:gd name="T76" fmla="*/ 1607 w 2087"/>
                <a:gd name="T77" fmla="*/ 700 h 916"/>
                <a:gd name="T78" fmla="*/ 1649 w 2087"/>
                <a:gd name="T79" fmla="*/ 675 h 916"/>
                <a:gd name="T80" fmla="*/ 1690 w 2087"/>
                <a:gd name="T81" fmla="*/ 637 h 916"/>
                <a:gd name="T82" fmla="*/ 1732 w 2087"/>
                <a:gd name="T83" fmla="*/ 585 h 916"/>
                <a:gd name="T84" fmla="*/ 1774 w 2087"/>
                <a:gd name="T85" fmla="*/ 521 h 916"/>
                <a:gd name="T86" fmla="*/ 1816 w 2087"/>
                <a:gd name="T87" fmla="*/ 446 h 916"/>
                <a:gd name="T88" fmla="*/ 1858 w 2087"/>
                <a:gd name="T89" fmla="*/ 364 h 916"/>
                <a:gd name="T90" fmla="*/ 1899 w 2087"/>
                <a:gd name="T91" fmla="*/ 279 h 916"/>
                <a:gd name="T92" fmla="*/ 1941 w 2087"/>
                <a:gd name="T93" fmla="*/ 196 h 916"/>
                <a:gd name="T94" fmla="*/ 1983 w 2087"/>
                <a:gd name="T95" fmla="*/ 120 h 916"/>
                <a:gd name="T96" fmla="*/ 2024 w 2087"/>
                <a:gd name="T97" fmla="*/ 58 h 916"/>
                <a:gd name="T98" fmla="*/ 2066 w 2087"/>
                <a:gd name="T99" fmla="*/ 14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916">
                  <a:moveTo>
                    <a:pt x="0" y="871"/>
                  </a:moveTo>
                  <a:lnTo>
                    <a:pt x="21" y="879"/>
                  </a:lnTo>
                  <a:lnTo>
                    <a:pt x="42" y="886"/>
                  </a:lnTo>
                  <a:lnTo>
                    <a:pt x="63" y="893"/>
                  </a:lnTo>
                  <a:lnTo>
                    <a:pt x="84" y="900"/>
                  </a:lnTo>
                  <a:lnTo>
                    <a:pt x="105" y="905"/>
                  </a:lnTo>
                  <a:lnTo>
                    <a:pt x="125" y="909"/>
                  </a:lnTo>
                  <a:lnTo>
                    <a:pt x="146" y="913"/>
                  </a:lnTo>
                  <a:lnTo>
                    <a:pt x="167" y="915"/>
                  </a:lnTo>
                  <a:lnTo>
                    <a:pt x="188" y="916"/>
                  </a:lnTo>
                  <a:lnTo>
                    <a:pt x="209" y="916"/>
                  </a:lnTo>
                  <a:lnTo>
                    <a:pt x="230" y="914"/>
                  </a:lnTo>
                  <a:lnTo>
                    <a:pt x="251" y="911"/>
                  </a:lnTo>
                  <a:lnTo>
                    <a:pt x="271" y="907"/>
                  </a:lnTo>
                  <a:lnTo>
                    <a:pt x="292" y="903"/>
                  </a:lnTo>
                  <a:lnTo>
                    <a:pt x="313" y="898"/>
                  </a:lnTo>
                  <a:lnTo>
                    <a:pt x="334" y="891"/>
                  </a:lnTo>
                  <a:lnTo>
                    <a:pt x="355" y="884"/>
                  </a:lnTo>
                  <a:lnTo>
                    <a:pt x="376" y="877"/>
                  </a:lnTo>
                  <a:lnTo>
                    <a:pt x="397" y="870"/>
                  </a:lnTo>
                  <a:lnTo>
                    <a:pt x="417" y="862"/>
                  </a:lnTo>
                  <a:lnTo>
                    <a:pt x="439" y="854"/>
                  </a:lnTo>
                  <a:lnTo>
                    <a:pt x="459" y="846"/>
                  </a:lnTo>
                  <a:lnTo>
                    <a:pt x="480" y="839"/>
                  </a:lnTo>
                  <a:lnTo>
                    <a:pt x="501" y="831"/>
                  </a:lnTo>
                  <a:lnTo>
                    <a:pt x="522" y="824"/>
                  </a:lnTo>
                  <a:lnTo>
                    <a:pt x="543" y="817"/>
                  </a:lnTo>
                  <a:lnTo>
                    <a:pt x="564" y="810"/>
                  </a:lnTo>
                  <a:lnTo>
                    <a:pt x="585" y="804"/>
                  </a:lnTo>
                  <a:lnTo>
                    <a:pt x="605" y="798"/>
                  </a:lnTo>
                  <a:lnTo>
                    <a:pt x="626" y="792"/>
                  </a:lnTo>
                  <a:lnTo>
                    <a:pt x="647" y="787"/>
                  </a:lnTo>
                  <a:lnTo>
                    <a:pt x="668" y="781"/>
                  </a:lnTo>
                  <a:lnTo>
                    <a:pt x="689" y="776"/>
                  </a:lnTo>
                  <a:lnTo>
                    <a:pt x="710" y="771"/>
                  </a:lnTo>
                  <a:lnTo>
                    <a:pt x="731" y="765"/>
                  </a:lnTo>
                  <a:lnTo>
                    <a:pt x="751" y="760"/>
                  </a:lnTo>
                  <a:lnTo>
                    <a:pt x="772" y="754"/>
                  </a:lnTo>
                  <a:lnTo>
                    <a:pt x="793" y="748"/>
                  </a:lnTo>
                  <a:lnTo>
                    <a:pt x="814" y="742"/>
                  </a:lnTo>
                  <a:lnTo>
                    <a:pt x="835" y="736"/>
                  </a:lnTo>
                  <a:lnTo>
                    <a:pt x="856" y="729"/>
                  </a:lnTo>
                  <a:lnTo>
                    <a:pt x="877" y="722"/>
                  </a:lnTo>
                  <a:lnTo>
                    <a:pt x="897" y="715"/>
                  </a:lnTo>
                  <a:lnTo>
                    <a:pt x="918" y="707"/>
                  </a:lnTo>
                  <a:lnTo>
                    <a:pt x="939" y="699"/>
                  </a:lnTo>
                  <a:lnTo>
                    <a:pt x="960" y="692"/>
                  </a:lnTo>
                  <a:lnTo>
                    <a:pt x="981" y="684"/>
                  </a:lnTo>
                  <a:lnTo>
                    <a:pt x="1002" y="676"/>
                  </a:lnTo>
                  <a:lnTo>
                    <a:pt x="1023" y="669"/>
                  </a:lnTo>
                  <a:lnTo>
                    <a:pt x="1043" y="661"/>
                  </a:lnTo>
                  <a:lnTo>
                    <a:pt x="1065" y="655"/>
                  </a:lnTo>
                  <a:lnTo>
                    <a:pt x="1085" y="649"/>
                  </a:lnTo>
                  <a:lnTo>
                    <a:pt x="1106" y="644"/>
                  </a:lnTo>
                  <a:lnTo>
                    <a:pt x="1127" y="639"/>
                  </a:lnTo>
                  <a:lnTo>
                    <a:pt x="1148" y="636"/>
                  </a:lnTo>
                  <a:lnTo>
                    <a:pt x="1169" y="634"/>
                  </a:lnTo>
                  <a:lnTo>
                    <a:pt x="1190" y="633"/>
                  </a:lnTo>
                  <a:lnTo>
                    <a:pt x="1211" y="633"/>
                  </a:lnTo>
                  <a:lnTo>
                    <a:pt x="1231" y="634"/>
                  </a:lnTo>
                  <a:lnTo>
                    <a:pt x="1252" y="637"/>
                  </a:lnTo>
                  <a:lnTo>
                    <a:pt x="1273" y="640"/>
                  </a:lnTo>
                  <a:lnTo>
                    <a:pt x="1294" y="645"/>
                  </a:lnTo>
                  <a:lnTo>
                    <a:pt x="1315" y="651"/>
                  </a:lnTo>
                  <a:lnTo>
                    <a:pt x="1336" y="658"/>
                  </a:lnTo>
                  <a:lnTo>
                    <a:pt x="1357" y="665"/>
                  </a:lnTo>
                  <a:lnTo>
                    <a:pt x="1378" y="672"/>
                  </a:lnTo>
                  <a:lnTo>
                    <a:pt x="1398" y="680"/>
                  </a:lnTo>
                  <a:lnTo>
                    <a:pt x="1419" y="688"/>
                  </a:lnTo>
                  <a:lnTo>
                    <a:pt x="1440" y="695"/>
                  </a:lnTo>
                  <a:lnTo>
                    <a:pt x="1461" y="702"/>
                  </a:lnTo>
                  <a:lnTo>
                    <a:pt x="1482" y="707"/>
                  </a:lnTo>
                  <a:lnTo>
                    <a:pt x="1503" y="711"/>
                  </a:lnTo>
                  <a:lnTo>
                    <a:pt x="1524" y="714"/>
                  </a:lnTo>
                  <a:lnTo>
                    <a:pt x="1544" y="714"/>
                  </a:lnTo>
                  <a:lnTo>
                    <a:pt x="1565" y="712"/>
                  </a:lnTo>
                  <a:lnTo>
                    <a:pt x="1586" y="707"/>
                  </a:lnTo>
                  <a:lnTo>
                    <a:pt x="1607" y="700"/>
                  </a:lnTo>
                  <a:lnTo>
                    <a:pt x="1628" y="689"/>
                  </a:lnTo>
                  <a:lnTo>
                    <a:pt x="1649" y="675"/>
                  </a:lnTo>
                  <a:lnTo>
                    <a:pt x="1670" y="658"/>
                  </a:lnTo>
                  <a:lnTo>
                    <a:pt x="1690" y="637"/>
                  </a:lnTo>
                  <a:lnTo>
                    <a:pt x="1712" y="613"/>
                  </a:lnTo>
                  <a:lnTo>
                    <a:pt x="1732" y="585"/>
                  </a:lnTo>
                  <a:lnTo>
                    <a:pt x="1753" y="555"/>
                  </a:lnTo>
                  <a:lnTo>
                    <a:pt x="1774" y="521"/>
                  </a:lnTo>
                  <a:lnTo>
                    <a:pt x="1795" y="485"/>
                  </a:lnTo>
                  <a:lnTo>
                    <a:pt x="1816" y="446"/>
                  </a:lnTo>
                  <a:lnTo>
                    <a:pt x="1837" y="406"/>
                  </a:lnTo>
                  <a:lnTo>
                    <a:pt x="1858" y="364"/>
                  </a:lnTo>
                  <a:lnTo>
                    <a:pt x="1878" y="322"/>
                  </a:lnTo>
                  <a:lnTo>
                    <a:pt x="1899" y="279"/>
                  </a:lnTo>
                  <a:lnTo>
                    <a:pt x="1920" y="237"/>
                  </a:lnTo>
                  <a:lnTo>
                    <a:pt x="1941" y="196"/>
                  </a:lnTo>
                  <a:lnTo>
                    <a:pt x="1962" y="157"/>
                  </a:lnTo>
                  <a:lnTo>
                    <a:pt x="1983" y="120"/>
                  </a:lnTo>
                  <a:lnTo>
                    <a:pt x="2004" y="87"/>
                  </a:lnTo>
                  <a:lnTo>
                    <a:pt x="2024" y="58"/>
                  </a:lnTo>
                  <a:lnTo>
                    <a:pt x="2045" y="33"/>
                  </a:lnTo>
                  <a:lnTo>
                    <a:pt x="2066" y="14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367">
              <a:extLst>
                <a:ext uri="{FF2B5EF4-FFF2-40B4-BE49-F238E27FC236}">
                  <a16:creationId xmlns:a16="http://schemas.microsoft.com/office/drawing/2014/main" id="{EC63E849-6815-0ECA-451C-DD6DF606D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1" y="2064"/>
              <a:ext cx="67" cy="68"/>
            </a:xfrm>
            <a:custGeom>
              <a:avLst/>
              <a:gdLst>
                <a:gd name="T0" fmla="*/ 33 w 67"/>
                <a:gd name="T1" fmla="*/ 0 h 68"/>
                <a:gd name="T2" fmla="*/ 33 w 67"/>
                <a:gd name="T3" fmla="*/ 68 h 68"/>
                <a:gd name="T4" fmla="*/ 0 w 67"/>
                <a:gd name="T5" fmla="*/ 34 h 68"/>
                <a:gd name="T6" fmla="*/ 67 w 67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3" y="0"/>
                  </a:moveTo>
                  <a:lnTo>
                    <a:pt x="33" y="68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368">
              <a:extLst>
                <a:ext uri="{FF2B5EF4-FFF2-40B4-BE49-F238E27FC236}">
                  <a16:creationId xmlns:a16="http://schemas.microsoft.com/office/drawing/2014/main" id="{3446EC7A-6790-6BFE-CD20-03CCCB75B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" y="1919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369">
              <a:extLst>
                <a:ext uri="{FF2B5EF4-FFF2-40B4-BE49-F238E27FC236}">
                  <a16:creationId xmlns:a16="http://schemas.microsoft.com/office/drawing/2014/main" id="{B40D05FB-4E98-9241-C1E9-0B80F166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2077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370">
              <a:extLst>
                <a:ext uri="{FF2B5EF4-FFF2-40B4-BE49-F238E27FC236}">
                  <a16:creationId xmlns:a16="http://schemas.microsoft.com/office/drawing/2014/main" id="{C8E588D0-81DE-E0FE-7690-B5C33189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" y="2272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371">
              <a:extLst>
                <a:ext uri="{FF2B5EF4-FFF2-40B4-BE49-F238E27FC236}">
                  <a16:creationId xmlns:a16="http://schemas.microsoft.com/office/drawing/2014/main" id="{4C3E1B1D-A8BB-2891-3E3C-F1BDAC53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271"/>
              <a:ext cx="2087" cy="1159"/>
            </a:xfrm>
            <a:custGeom>
              <a:avLst/>
              <a:gdLst>
                <a:gd name="T0" fmla="*/ 21 w 2087"/>
                <a:gd name="T1" fmla="*/ 706 h 1159"/>
                <a:gd name="T2" fmla="*/ 63 w 2087"/>
                <a:gd name="T3" fmla="*/ 756 h 1159"/>
                <a:gd name="T4" fmla="*/ 105 w 2087"/>
                <a:gd name="T5" fmla="*/ 801 h 1159"/>
                <a:gd name="T6" fmla="*/ 146 w 2087"/>
                <a:gd name="T7" fmla="*/ 838 h 1159"/>
                <a:gd name="T8" fmla="*/ 188 w 2087"/>
                <a:gd name="T9" fmla="*/ 865 h 1159"/>
                <a:gd name="T10" fmla="*/ 230 w 2087"/>
                <a:gd name="T11" fmla="*/ 882 h 1159"/>
                <a:gd name="T12" fmla="*/ 271 w 2087"/>
                <a:gd name="T13" fmla="*/ 891 h 1159"/>
                <a:gd name="T14" fmla="*/ 313 w 2087"/>
                <a:gd name="T15" fmla="*/ 892 h 1159"/>
                <a:gd name="T16" fmla="*/ 355 w 2087"/>
                <a:gd name="T17" fmla="*/ 887 h 1159"/>
                <a:gd name="T18" fmla="*/ 397 w 2087"/>
                <a:gd name="T19" fmla="*/ 879 h 1159"/>
                <a:gd name="T20" fmla="*/ 439 w 2087"/>
                <a:gd name="T21" fmla="*/ 869 h 1159"/>
                <a:gd name="T22" fmla="*/ 480 w 2087"/>
                <a:gd name="T23" fmla="*/ 859 h 1159"/>
                <a:gd name="T24" fmla="*/ 522 w 2087"/>
                <a:gd name="T25" fmla="*/ 851 h 1159"/>
                <a:gd name="T26" fmla="*/ 564 w 2087"/>
                <a:gd name="T27" fmla="*/ 845 h 1159"/>
                <a:gd name="T28" fmla="*/ 605 w 2087"/>
                <a:gd name="T29" fmla="*/ 842 h 1159"/>
                <a:gd name="T30" fmla="*/ 647 w 2087"/>
                <a:gd name="T31" fmla="*/ 840 h 1159"/>
                <a:gd name="T32" fmla="*/ 689 w 2087"/>
                <a:gd name="T33" fmla="*/ 840 h 1159"/>
                <a:gd name="T34" fmla="*/ 731 w 2087"/>
                <a:gd name="T35" fmla="*/ 840 h 1159"/>
                <a:gd name="T36" fmla="*/ 772 w 2087"/>
                <a:gd name="T37" fmla="*/ 839 h 1159"/>
                <a:gd name="T38" fmla="*/ 814 w 2087"/>
                <a:gd name="T39" fmla="*/ 836 h 1159"/>
                <a:gd name="T40" fmla="*/ 856 w 2087"/>
                <a:gd name="T41" fmla="*/ 831 h 1159"/>
                <a:gd name="T42" fmla="*/ 897 w 2087"/>
                <a:gd name="T43" fmla="*/ 824 h 1159"/>
                <a:gd name="T44" fmla="*/ 939 w 2087"/>
                <a:gd name="T45" fmla="*/ 815 h 1159"/>
                <a:gd name="T46" fmla="*/ 981 w 2087"/>
                <a:gd name="T47" fmla="*/ 805 h 1159"/>
                <a:gd name="T48" fmla="*/ 1023 w 2087"/>
                <a:gd name="T49" fmla="*/ 796 h 1159"/>
                <a:gd name="T50" fmla="*/ 1065 w 2087"/>
                <a:gd name="T51" fmla="*/ 789 h 1159"/>
                <a:gd name="T52" fmla="*/ 1106 w 2087"/>
                <a:gd name="T53" fmla="*/ 788 h 1159"/>
                <a:gd name="T54" fmla="*/ 1148 w 2087"/>
                <a:gd name="T55" fmla="*/ 794 h 1159"/>
                <a:gd name="T56" fmla="*/ 1190 w 2087"/>
                <a:gd name="T57" fmla="*/ 808 h 1159"/>
                <a:gd name="T58" fmla="*/ 1231 w 2087"/>
                <a:gd name="T59" fmla="*/ 832 h 1159"/>
                <a:gd name="T60" fmla="*/ 1273 w 2087"/>
                <a:gd name="T61" fmla="*/ 866 h 1159"/>
                <a:gd name="T62" fmla="*/ 1315 w 2087"/>
                <a:gd name="T63" fmla="*/ 908 h 1159"/>
                <a:gd name="T64" fmla="*/ 1357 w 2087"/>
                <a:gd name="T65" fmla="*/ 957 h 1159"/>
                <a:gd name="T66" fmla="*/ 1398 w 2087"/>
                <a:gd name="T67" fmla="*/ 1010 h 1159"/>
                <a:gd name="T68" fmla="*/ 1440 w 2087"/>
                <a:gd name="T69" fmla="*/ 1061 h 1159"/>
                <a:gd name="T70" fmla="*/ 1482 w 2087"/>
                <a:gd name="T71" fmla="*/ 1106 h 1159"/>
                <a:gd name="T72" fmla="*/ 1524 w 2087"/>
                <a:gd name="T73" fmla="*/ 1141 h 1159"/>
                <a:gd name="T74" fmla="*/ 1565 w 2087"/>
                <a:gd name="T75" fmla="*/ 1158 h 1159"/>
                <a:gd name="T76" fmla="*/ 1607 w 2087"/>
                <a:gd name="T77" fmla="*/ 1155 h 1159"/>
                <a:gd name="T78" fmla="*/ 1649 w 2087"/>
                <a:gd name="T79" fmla="*/ 1127 h 1159"/>
                <a:gd name="T80" fmla="*/ 1690 w 2087"/>
                <a:gd name="T81" fmla="*/ 1072 h 1159"/>
                <a:gd name="T82" fmla="*/ 1732 w 2087"/>
                <a:gd name="T83" fmla="*/ 990 h 1159"/>
                <a:gd name="T84" fmla="*/ 1774 w 2087"/>
                <a:gd name="T85" fmla="*/ 882 h 1159"/>
                <a:gd name="T86" fmla="*/ 1816 w 2087"/>
                <a:gd name="T87" fmla="*/ 754 h 1159"/>
                <a:gd name="T88" fmla="*/ 1858 w 2087"/>
                <a:gd name="T89" fmla="*/ 611 h 1159"/>
                <a:gd name="T90" fmla="*/ 1899 w 2087"/>
                <a:gd name="T91" fmla="*/ 462 h 1159"/>
                <a:gd name="T92" fmla="*/ 1941 w 2087"/>
                <a:gd name="T93" fmla="*/ 317 h 1159"/>
                <a:gd name="T94" fmla="*/ 1983 w 2087"/>
                <a:gd name="T95" fmla="*/ 187 h 1159"/>
                <a:gd name="T96" fmla="*/ 2024 w 2087"/>
                <a:gd name="T97" fmla="*/ 83 h 1159"/>
                <a:gd name="T98" fmla="*/ 2066 w 2087"/>
                <a:gd name="T99" fmla="*/ 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159">
                  <a:moveTo>
                    <a:pt x="0" y="679"/>
                  </a:moveTo>
                  <a:lnTo>
                    <a:pt x="21" y="706"/>
                  </a:lnTo>
                  <a:lnTo>
                    <a:pt x="42" y="731"/>
                  </a:lnTo>
                  <a:lnTo>
                    <a:pt x="63" y="756"/>
                  </a:lnTo>
                  <a:lnTo>
                    <a:pt x="84" y="779"/>
                  </a:lnTo>
                  <a:lnTo>
                    <a:pt x="105" y="801"/>
                  </a:lnTo>
                  <a:lnTo>
                    <a:pt x="125" y="821"/>
                  </a:lnTo>
                  <a:lnTo>
                    <a:pt x="146" y="838"/>
                  </a:lnTo>
                  <a:lnTo>
                    <a:pt x="167" y="853"/>
                  </a:lnTo>
                  <a:lnTo>
                    <a:pt x="188" y="865"/>
                  </a:lnTo>
                  <a:lnTo>
                    <a:pt x="209" y="875"/>
                  </a:lnTo>
                  <a:lnTo>
                    <a:pt x="230" y="882"/>
                  </a:lnTo>
                  <a:lnTo>
                    <a:pt x="251" y="888"/>
                  </a:lnTo>
                  <a:lnTo>
                    <a:pt x="271" y="891"/>
                  </a:lnTo>
                  <a:lnTo>
                    <a:pt x="292" y="892"/>
                  </a:lnTo>
                  <a:lnTo>
                    <a:pt x="313" y="892"/>
                  </a:lnTo>
                  <a:lnTo>
                    <a:pt x="334" y="890"/>
                  </a:lnTo>
                  <a:lnTo>
                    <a:pt x="355" y="887"/>
                  </a:lnTo>
                  <a:lnTo>
                    <a:pt x="376" y="883"/>
                  </a:lnTo>
                  <a:lnTo>
                    <a:pt x="397" y="879"/>
                  </a:lnTo>
                  <a:lnTo>
                    <a:pt x="417" y="874"/>
                  </a:lnTo>
                  <a:lnTo>
                    <a:pt x="439" y="869"/>
                  </a:lnTo>
                  <a:lnTo>
                    <a:pt x="459" y="864"/>
                  </a:lnTo>
                  <a:lnTo>
                    <a:pt x="480" y="859"/>
                  </a:lnTo>
                  <a:lnTo>
                    <a:pt x="501" y="855"/>
                  </a:lnTo>
                  <a:lnTo>
                    <a:pt x="522" y="851"/>
                  </a:lnTo>
                  <a:lnTo>
                    <a:pt x="543" y="848"/>
                  </a:lnTo>
                  <a:lnTo>
                    <a:pt x="564" y="845"/>
                  </a:lnTo>
                  <a:lnTo>
                    <a:pt x="585" y="843"/>
                  </a:lnTo>
                  <a:lnTo>
                    <a:pt x="605" y="842"/>
                  </a:lnTo>
                  <a:lnTo>
                    <a:pt x="626" y="841"/>
                  </a:lnTo>
                  <a:lnTo>
                    <a:pt x="647" y="840"/>
                  </a:lnTo>
                  <a:lnTo>
                    <a:pt x="668" y="840"/>
                  </a:lnTo>
                  <a:lnTo>
                    <a:pt x="689" y="840"/>
                  </a:lnTo>
                  <a:lnTo>
                    <a:pt x="710" y="840"/>
                  </a:lnTo>
                  <a:lnTo>
                    <a:pt x="731" y="840"/>
                  </a:lnTo>
                  <a:lnTo>
                    <a:pt x="751" y="840"/>
                  </a:lnTo>
                  <a:lnTo>
                    <a:pt x="772" y="839"/>
                  </a:lnTo>
                  <a:lnTo>
                    <a:pt x="793" y="838"/>
                  </a:lnTo>
                  <a:lnTo>
                    <a:pt x="814" y="836"/>
                  </a:lnTo>
                  <a:lnTo>
                    <a:pt x="835" y="834"/>
                  </a:lnTo>
                  <a:lnTo>
                    <a:pt x="856" y="831"/>
                  </a:lnTo>
                  <a:lnTo>
                    <a:pt x="877" y="828"/>
                  </a:lnTo>
                  <a:lnTo>
                    <a:pt x="897" y="824"/>
                  </a:lnTo>
                  <a:lnTo>
                    <a:pt x="918" y="819"/>
                  </a:lnTo>
                  <a:lnTo>
                    <a:pt x="939" y="815"/>
                  </a:lnTo>
                  <a:lnTo>
                    <a:pt x="960" y="809"/>
                  </a:lnTo>
                  <a:lnTo>
                    <a:pt x="981" y="805"/>
                  </a:lnTo>
                  <a:lnTo>
                    <a:pt x="1002" y="800"/>
                  </a:lnTo>
                  <a:lnTo>
                    <a:pt x="1023" y="796"/>
                  </a:lnTo>
                  <a:lnTo>
                    <a:pt x="1043" y="792"/>
                  </a:lnTo>
                  <a:lnTo>
                    <a:pt x="1065" y="789"/>
                  </a:lnTo>
                  <a:lnTo>
                    <a:pt x="1085" y="788"/>
                  </a:lnTo>
                  <a:lnTo>
                    <a:pt x="1106" y="788"/>
                  </a:lnTo>
                  <a:lnTo>
                    <a:pt x="1127" y="790"/>
                  </a:lnTo>
                  <a:lnTo>
                    <a:pt x="1148" y="794"/>
                  </a:lnTo>
                  <a:lnTo>
                    <a:pt x="1169" y="800"/>
                  </a:lnTo>
                  <a:lnTo>
                    <a:pt x="1190" y="808"/>
                  </a:lnTo>
                  <a:lnTo>
                    <a:pt x="1211" y="819"/>
                  </a:lnTo>
                  <a:lnTo>
                    <a:pt x="1231" y="832"/>
                  </a:lnTo>
                  <a:lnTo>
                    <a:pt x="1252" y="848"/>
                  </a:lnTo>
                  <a:lnTo>
                    <a:pt x="1273" y="866"/>
                  </a:lnTo>
                  <a:lnTo>
                    <a:pt x="1294" y="886"/>
                  </a:lnTo>
                  <a:lnTo>
                    <a:pt x="1315" y="908"/>
                  </a:lnTo>
                  <a:lnTo>
                    <a:pt x="1336" y="932"/>
                  </a:lnTo>
                  <a:lnTo>
                    <a:pt x="1357" y="957"/>
                  </a:lnTo>
                  <a:lnTo>
                    <a:pt x="1378" y="983"/>
                  </a:lnTo>
                  <a:lnTo>
                    <a:pt x="1398" y="1010"/>
                  </a:lnTo>
                  <a:lnTo>
                    <a:pt x="1419" y="1036"/>
                  </a:lnTo>
                  <a:lnTo>
                    <a:pt x="1440" y="1061"/>
                  </a:lnTo>
                  <a:lnTo>
                    <a:pt x="1461" y="1085"/>
                  </a:lnTo>
                  <a:lnTo>
                    <a:pt x="1482" y="1106"/>
                  </a:lnTo>
                  <a:lnTo>
                    <a:pt x="1503" y="1125"/>
                  </a:lnTo>
                  <a:lnTo>
                    <a:pt x="1524" y="1141"/>
                  </a:lnTo>
                  <a:lnTo>
                    <a:pt x="1544" y="1152"/>
                  </a:lnTo>
                  <a:lnTo>
                    <a:pt x="1565" y="1158"/>
                  </a:lnTo>
                  <a:lnTo>
                    <a:pt x="1586" y="1159"/>
                  </a:lnTo>
                  <a:lnTo>
                    <a:pt x="1607" y="1155"/>
                  </a:lnTo>
                  <a:lnTo>
                    <a:pt x="1628" y="1144"/>
                  </a:lnTo>
                  <a:lnTo>
                    <a:pt x="1649" y="1127"/>
                  </a:lnTo>
                  <a:lnTo>
                    <a:pt x="1670" y="1103"/>
                  </a:lnTo>
                  <a:lnTo>
                    <a:pt x="1690" y="1072"/>
                  </a:lnTo>
                  <a:lnTo>
                    <a:pt x="1712" y="1034"/>
                  </a:lnTo>
                  <a:lnTo>
                    <a:pt x="1732" y="990"/>
                  </a:lnTo>
                  <a:lnTo>
                    <a:pt x="1753" y="939"/>
                  </a:lnTo>
                  <a:lnTo>
                    <a:pt x="1774" y="882"/>
                  </a:lnTo>
                  <a:lnTo>
                    <a:pt x="1795" y="821"/>
                  </a:lnTo>
                  <a:lnTo>
                    <a:pt x="1816" y="754"/>
                  </a:lnTo>
                  <a:lnTo>
                    <a:pt x="1837" y="684"/>
                  </a:lnTo>
                  <a:lnTo>
                    <a:pt x="1858" y="611"/>
                  </a:lnTo>
                  <a:lnTo>
                    <a:pt x="1878" y="537"/>
                  </a:lnTo>
                  <a:lnTo>
                    <a:pt x="1899" y="462"/>
                  </a:lnTo>
                  <a:lnTo>
                    <a:pt x="1920" y="388"/>
                  </a:lnTo>
                  <a:lnTo>
                    <a:pt x="1941" y="317"/>
                  </a:lnTo>
                  <a:lnTo>
                    <a:pt x="1962" y="249"/>
                  </a:lnTo>
                  <a:lnTo>
                    <a:pt x="1983" y="187"/>
                  </a:lnTo>
                  <a:lnTo>
                    <a:pt x="2004" y="131"/>
                  </a:lnTo>
                  <a:lnTo>
                    <a:pt x="2024" y="83"/>
                  </a:lnTo>
                  <a:lnTo>
                    <a:pt x="2045" y="44"/>
                  </a:lnTo>
                  <a:lnTo>
                    <a:pt x="2066" y="16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72">
              <a:extLst>
                <a:ext uri="{FF2B5EF4-FFF2-40B4-BE49-F238E27FC236}">
                  <a16:creationId xmlns:a16="http://schemas.microsoft.com/office/drawing/2014/main" id="{D930EFCD-FD38-43B4-EB43-529991F7E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1088"/>
              <a:ext cx="678" cy="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73">
              <a:extLst>
                <a:ext uri="{FF2B5EF4-FFF2-40B4-BE49-F238E27FC236}">
                  <a16:creationId xmlns:a16="http://schemas.microsoft.com/office/drawing/2014/main" id="{D741D825-AC86-B05E-CADE-E16EF6CF2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102"/>
              <a:ext cx="4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LF samples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Freeform 374">
              <a:extLst>
                <a:ext uri="{FF2B5EF4-FFF2-40B4-BE49-F238E27FC236}">
                  <a16:creationId xmlns:a16="http://schemas.microsoft.com/office/drawing/2014/main" id="{C100D182-1B29-58CE-E587-C13CE1EA4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6" y="1114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4 h 67"/>
                <a:gd name="T6" fmla="*/ 67 w 67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75">
              <a:extLst>
                <a:ext uri="{FF2B5EF4-FFF2-40B4-BE49-F238E27FC236}">
                  <a16:creationId xmlns:a16="http://schemas.microsoft.com/office/drawing/2014/main" id="{577A4138-2F65-6D59-604E-9C4B9331B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208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LF function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Line 376">
              <a:extLst>
                <a:ext uri="{FF2B5EF4-FFF2-40B4-BE49-F238E27FC236}">
                  <a16:creationId xmlns:a16="http://schemas.microsoft.com/office/drawing/2014/main" id="{626C33BA-ED3D-D7AF-033B-5CC650BD8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1250"/>
              <a:ext cx="192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377">
              <a:extLst>
                <a:ext uri="{FF2B5EF4-FFF2-40B4-BE49-F238E27FC236}">
                  <a16:creationId xmlns:a16="http://schemas.microsoft.com/office/drawing/2014/main" id="{AC6EE12F-4226-E151-199D-C644EE6B1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309"/>
              <a:ext cx="50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HF samples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Freeform 378">
              <a:extLst>
                <a:ext uri="{FF2B5EF4-FFF2-40B4-BE49-F238E27FC236}">
                  <a16:creationId xmlns:a16="http://schemas.microsoft.com/office/drawing/2014/main" id="{2B16084B-9C24-D75F-1B25-DACAEFC40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6" y="1320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4 h 67"/>
                <a:gd name="T6" fmla="*/ 67 w 67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379">
              <a:extLst>
                <a:ext uri="{FF2B5EF4-FFF2-40B4-BE49-F238E27FC236}">
                  <a16:creationId xmlns:a16="http://schemas.microsoft.com/office/drawing/2014/main" id="{C8663B0F-8185-292F-4797-04769473F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415"/>
              <a:ext cx="48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HF function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Line 380">
              <a:extLst>
                <a:ext uri="{FF2B5EF4-FFF2-40B4-BE49-F238E27FC236}">
                  <a16:creationId xmlns:a16="http://schemas.microsoft.com/office/drawing/2014/main" id="{8F7D9AD5-1BA6-9796-5CC0-5918A8072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1456"/>
              <a:ext cx="192" cy="0"/>
            </a:xfrm>
            <a:prstGeom prst="line">
              <a:avLst/>
            </a:prstGeom>
            <a:noFill/>
            <a:ln w="20638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381">
              <a:extLst>
                <a:ext uri="{FF2B5EF4-FFF2-40B4-BE49-F238E27FC236}">
                  <a16:creationId xmlns:a16="http://schemas.microsoft.com/office/drawing/2014/main" id="{7641C5EE-793E-1CB3-02D5-ECD63C708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1088"/>
              <a:ext cx="678" cy="428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4694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415523B-C25B-BA3C-037C-17C652A59B7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774199"/>
                <a:ext cx="8534400" cy="57837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LF surrogate</a:t>
                </a:r>
              </a:p>
              <a:p>
                <a:pPr lvl="1"/>
                <a:r>
                  <a:rPr lang="en-US" dirty="0"/>
                  <a:t>correlation coefficient between the LF and HF is 0.74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=0.272</m:t>
                    </m:r>
                  </m:oMath>
                </a14:m>
                <a:r>
                  <a:rPr lang="en-US" dirty="0"/>
                  <a:t>: LF function fluctuates within the range of the input variable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=0.171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=0.078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=0.613</m:t>
                    </m:r>
                  </m:oMath>
                </a14:m>
                <a:endParaRPr lang="en-US" dirty="0"/>
              </a:p>
              <a:p>
                <a:r>
                  <a:rPr lang="en-US" sz="2000" dirty="0"/>
                  <a:t>Discrepancy surrogate</a:t>
                </a:r>
              </a:p>
              <a:p>
                <a:pPr lvl="1"/>
                <a:r>
                  <a:rPr lang="en-US" dirty="0"/>
                  <a:t>almost a straight line with minimal prediction intervals,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=2.01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=0.557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=0.266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=2.09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Simplicity is achieved by LF scale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=2.15</m:t>
                    </m:r>
                  </m:oMath>
                </a14:m>
                <a:r>
                  <a:rPr lang="en-US" dirty="0"/>
                  <a:t>, which has more errors, but make the discrepancy simpler</a:t>
                </a:r>
              </a:p>
              <a:p>
                <a:r>
                  <a:rPr lang="en-US" sz="2000" dirty="0"/>
                  <a:t>MF surrogate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=0.375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=0.159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=2.49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Most error from discrepancy, most uncertainty from LF surrogate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415523B-C25B-BA3C-037C-17C652A59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774199"/>
                <a:ext cx="8534400" cy="5783763"/>
              </a:xfrm>
              <a:blipFill>
                <a:blip r:embed="rId2"/>
                <a:stretch>
                  <a:fillRect l="-643" t="-948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BE4BE61-BFB8-976D-642E-622B255B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Ex9.7) MF Surrogate with LF Samples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846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6DF3C5B-961C-45F2-8DF3-F8662947716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What if we fix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predictions show clear difference from the true HF function even within the interpolation region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=0.495</m:t>
                    </m:r>
                  </m:oMath>
                </a14:m>
                <a:r>
                  <a:rPr lang="en-US" sz="2000" dirty="0"/>
                  <a:t>: Discrepancy surrogate varies rapidly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3.16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1.63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10.4</m:t>
                    </m:r>
                  </m:oMath>
                </a14:m>
                <a:r>
                  <a:rPr lang="en-US" sz="2000" dirty="0"/>
                  <a:t>: about 5 times more than before</a:t>
                </a:r>
              </a:p>
              <a:p>
                <a:r>
                  <a:rPr lang="en-US" sz="2000" dirty="0"/>
                  <a:t>Performance is deteriorated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6DF3C5B-961C-45F2-8DF3-F86629477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213C774-88E9-F3CC-E164-04448C61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LF Scale Factor</a:t>
            </a:r>
          </a:p>
        </p:txBody>
      </p:sp>
      <p:grpSp>
        <p:nvGrpSpPr>
          <p:cNvPr id="4" name="Group 58">
            <a:extLst>
              <a:ext uri="{FF2B5EF4-FFF2-40B4-BE49-F238E27FC236}">
                <a16:creationId xmlns:a16="http://schemas.microsoft.com/office/drawing/2014/main" id="{BECF73EB-5C0C-2155-CA8B-CF82386C9C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944" y="3429000"/>
            <a:ext cx="3679825" cy="3094038"/>
            <a:chOff x="2778" y="1094"/>
            <a:chExt cx="2318" cy="1949"/>
          </a:xfrm>
        </p:grpSpPr>
        <p:sp>
          <p:nvSpPr>
            <p:cNvPr id="5" name="Rectangle 59">
              <a:extLst>
                <a:ext uri="{FF2B5EF4-FFF2-40B4-BE49-F238E27FC236}">
                  <a16:creationId xmlns:a16="http://schemas.microsoft.com/office/drawing/2014/main" id="{F667E844-BD85-9D10-44F1-F8AB202D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142"/>
              <a:ext cx="2087" cy="15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0">
              <a:extLst>
                <a:ext uri="{FF2B5EF4-FFF2-40B4-BE49-F238E27FC236}">
                  <a16:creationId xmlns:a16="http://schemas.microsoft.com/office/drawing/2014/main" id="{EF4F426D-0632-CCC1-BF24-A2DD859A0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2735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1">
              <a:extLst>
                <a:ext uri="{FF2B5EF4-FFF2-40B4-BE49-F238E27FC236}">
                  <a16:creationId xmlns:a16="http://schemas.microsoft.com/office/drawing/2014/main" id="{5C52FADC-2A90-2232-B29F-F6F9AA3B6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7" y="2714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2">
              <a:extLst>
                <a:ext uri="{FF2B5EF4-FFF2-40B4-BE49-F238E27FC236}">
                  <a16:creationId xmlns:a16="http://schemas.microsoft.com/office/drawing/2014/main" id="{DA64F2E0-6E88-BB64-F731-BC3727DF5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714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3">
              <a:extLst>
                <a:ext uri="{FF2B5EF4-FFF2-40B4-BE49-F238E27FC236}">
                  <a16:creationId xmlns:a16="http://schemas.microsoft.com/office/drawing/2014/main" id="{E69BEE7B-0811-C059-1257-A279B11F0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2" y="2714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4">
              <a:extLst>
                <a:ext uri="{FF2B5EF4-FFF2-40B4-BE49-F238E27FC236}">
                  <a16:creationId xmlns:a16="http://schemas.microsoft.com/office/drawing/2014/main" id="{EA66FD66-21D9-47A0-4B8D-8699181EC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9" y="2714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5">
              <a:extLst>
                <a:ext uri="{FF2B5EF4-FFF2-40B4-BE49-F238E27FC236}">
                  <a16:creationId xmlns:a16="http://schemas.microsoft.com/office/drawing/2014/main" id="{3FAC6231-86D5-4F8D-7A73-269F1EA92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7" y="2714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66">
              <a:extLst>
                <a:ext uri="{FF2B5EF4-FFF2-40B4-BE49-F238E27FC236}">
                  <a16:creationId xmlns:a16="http://schemas.microsoft.com/office/drawing/2014/main" id="{97A01718-5124-C3B5-5302-76B0C4C91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4" y="2714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7">
              <a:extLst>
                <a:ext uri="{FF2B5EF4-FFF2-40B4-BE49-F238E27FC236}">
                  <a16:creationId xmlns:a16="http://schemas.microsoft.com/office/drawing/2014/main" id="{65D2864E-D870-5158-D8E4-20979006A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2773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68">
              <a:extLst>
                <a:ext uri="{FF2B5EF4-FFF2-40B4-BE49-F238E27FC236}">
                  <a16:creationId xmlns:a16="http://schemas.microsoft.com/office/drawing/2014/main" id="{9C100135-67B8-6EC4-AEAE-EE393EFED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773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69">
              <a:extLst>
                <a:ext uri="{FF2B5EF4-FFF2-40B4-BE49-F238E27FC236}">
                  <a16:creationId xmlns:a16="http://schemas.microsoft.com/office/drawing/2014/main" id="{CA2FEA19-6C16-2937-E6ED-87D0D87A8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2773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70">
              <a:extLst>
                <a:ext uri="{FF2B5EF4-FFF2-40B4-BE49-F238E27FC236}">
                  <a16:creationId xmlns:a16="http://schemas.microsoft.com/office/drawing/2014/main" id="{ED800E10-ACDC-0F3C-9CF5-DE5593DE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773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71">
              <a:extLst>
                <a:ext uri="{FF2B5EF4-FFF2-40B4-BE49-F238E27FC236}">
                  <a16:creationId xmlns:a16="http://schemas.microsoft.com/office/drawing/2014/main" id="{9DD59F46-F412-55F1-C0CF-021AEA5CE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" y="2773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72">
              <a:extLst>
                <a:ext uri="{FF2B5EF4-FFF2-40B4-BE49-F238E27FC236}">
                  <a16:creationId xmlns:a16="http://schemas.microsoft.com/office/drawing/2014/main" id="{54EF57CA-C500-3170-F449-72100B32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773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73">
              <a:extLst>
                <a:ext uri="{FF2B5EF4-FFF2-40B4-BE49-F238E27FC236}">
                  <a16:creationId xmlns:a16="http://schemas.microsoft.com/office/drawing/2014/main" id="{3F349E4C-8BE7-9459-047C-DD47958E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899"/>
              <a:ext cx="1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74">
              <a:extLst>
                <a:ext uri="{FF2B5EF4-FFF2-40B4-BE49-F238E27FC236}">
                  <a16:creationId xmlns:a16="http://schemas.microsoft.com/office/drawing/2014/main" id="{E3A66F0F-965E-FD76-092C-A261FED18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7" y="1142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75">
              <a:extLst>
                <a:ext uri="{FF2B5EF4-FFF2-40B4-BE49-F238E27FC236}">
                  <a16:creationId xmlns:a16="http://schemas.microsoft.com/office/drawing/2014/main" id="{3B38D4E7-5C7A-F635-8378-079623984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273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6">
              <a:extLst>
                <a:ext uri="{FF2B5EF4-FFF2-40B4-BE49-F238E27FC236}">
                  <a16:creationId xmlns:a16="http://schemas.microsoft.com/office/drawing/2014/main" id="{50FA0FAF-D320-B9F1-17BC-DC3BCBDEA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2470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77">
              <a:extLst>
                <a:ext uri="{FF2B5EF4-FFF2-40B4-BE49-F238E27FC236}">
                  <a16:creationId xmlns:a16="http://schemas.microsoft.com/office/drawing/2014/main" id="{FA71828B-1505-89D0-947F-B86AF0BEC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2204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78">
              <a:extLst>
                <a:ext uri="{FF2B5EF4-FFF2-40B4-BE49-F238E27FC236}">
                  <a16:creationId xmlns:a16="http://schemas.microsoft.com/office/drawing/2014/main" id="{E0F102B2-771E-0C25-20B7-81809CA9A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1939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9">
              <a:extLst>
                <a:ext uri="{FF2B5EF4-FFF2-40B4-BE49-F238E27FC236}">
                  <a16:creationId xmlns:a16="http://schemas.microsoft.com/office/drawing/2014/main" id="{736C7C66-F36C-0011-FF3C-D807BF5B1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1673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80">
              <a:extLst>
                <a:ext uri="{FF2B5EF4-FFF2-40B4-BE49-F238E27FC236}">
                  <a16:creationId xmlns:a16="http://schemas.microsoft.com/office/drawing/2014/main" id="{E9E31017-EAC2-898E-1275-6EAE47A61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1408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81">
              <a:extLst>
                <a:ext uri="{FF2B5EF4-FFF2-40B4-BE49-F238E27FC236}">
                  <a16:creationId xmlns:a16="http://schemas.microsoft.com/office/drawing/2014/main" id="{19C0EA56-D1F9-C5E3-3427-708CAB649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114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2">
              <a:extLst>
                <a:ext uri="{FF2B5EF4-FFF2-40B4-BE49-F238E27FC236}">
                  <a16:creationId xmlns:a16="http://schemas.microsoft.com/office/drawing/2014/main" id="{5C1F9ABB-1562-9062-642F-6C4E21BF2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687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83">
              <a:extLst>
                <a:ext uri="{FF2B5EF4-FFF2-40B4-BE49-F238E27FC236}">
                  <a16:creationId xmlns:a16="http://schemas.microsoft.com/office/drawing/2014/main" id="{EF81BF5E-DCAC-8E6E-E915-049ABC42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2422"/>
              <a:ext cx="1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84">
              <a:extLst>
                <a:ext uri="{FF2B5EF4-FFF2-40B4-BE49-F238E27FC236}">
                  <a16:creationId xmlns:a16="http://schemas.microsoft.com/office/drawing/2014/main" id="{1B3890BF-0AFD-12BD-3AE8-F06378BE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2157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85">
              <a:extLst>
                <a:ext uri="{FF2B5EF4-FFF2-40B4-BE49-F238E27FC236}">
                  <a16:creationId xmlns:a16="http://schemas.microsoft.com/office/drawing/2014/main" id="{899031A2-B31E-1D29-3988-55C9F1318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1893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86">
              <a:extLst>
                <a:ext uri="{FF2B5EF4-FFF2-40B4-BE49-F238E27FC236}">
                  <a16:creationId xmlns:a16="http://schemas.microsoft.com/office/drawing/2014/main" id="{8AF08F22-6EE8-1E11-F6F5-1B15037E6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1623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87">
              <a:extLst>
                <a:ext uri="{FF2B5EF4-FFF2-40B4-BE49-F238E27FC236}">
                  <a16:creationId xmlns:a16="http://schemas.microsoft.com/office/drawing/2014/main" id="{BC5B04BA-DF4F-EE09-435B-5374D9DC2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1359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88">
              <a:extLst>
                <a:ext uri="{FF2B5EF4-FFF2-40B4-BE49-F238E27FC236}">
                  <a16:creationId xmlns:a16="http://schemas.microsoft.com/office/drawing/2014/main" id="{045A45BE-59D6-9F3C-7BE2-5E9EA6590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1094"/>
              <a:ext cx="1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9F9B33FC-42EC-5728-DC70-6A1154E52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567"/>
              <a:ext cx="2087" cy="899"/>
            </a:xfrm>
            <a:custGeom>
              <a:avLst/>
              <a:gdLst>
                <a:gd name="T0" fmla="*/ 334 w 2087"/>
                <a:gd name="T1" fmla="*/ 756 h 899"/>
                <a:gd name="T2" fmla="*/ 417 w 2087"/>
                <a:gd name="T3" fmla="*/ 756 h 899"/>
                <a:gd name="T4" fmla="*/ 501 w 2087"/>
                <a:gd name="T5" fmla="*/ 741 h 899"/>
                <a:gd name="T6" fmla="*/ 585 w 2087"/>
                <a:gd name="T7" fmla="*/ 712 h 899"/>
                <a:gd name="T8" fmla="*/ 668 w 2087"/>
                <a:gd name="T9" fmla="*/ 675 h 899"/>
                <a:gd name="T10" fmla="*/ 751 w 2087"/>
                <a:gd name="T11" fmla="*/ 639 h 899"/>
                <a:gd name="T12" fmla="*/ 835 w 2087"/>
                <a:gd name="T13" fmla="*/ 652 h 899"/>
                <a:gd name="T14" fmla="*/ 918 w 2087"/>
                <a:gd name="T15" fmla="*/ 651 h 899"/>
                <a:gd name="T16" fmla="*/ 1002 w 2087"/>
                <a:gd name="T17" fmla="*/ 639 h 899"/>
                <a:gd name="T18" fmla="*/ 1085 w 2087"/>
                <a:gd name="T19" fmla="*/ 624 h 899"/>
                <a:gd name="T20" fmla="*/ 1169 w 2087"/>
                <a:gd name="T21" fmla="*/ 618 h 899"/>
                <a:gd name="T22" fmla="*/ 1252 w 2087"/>
                <a:gd name="T23" fmla="*/ 645 h 899"/>
                <a:gd name="T24" fmla="*/ 1336 w 2087"/>
                <a:gd name="T25" fmla="*/ 719 h 899"/>
                <a:gd name="T26" fmla="*/ 1419 w 2087"/>
                <a:gd name="T27" fmla="*/ 800 h 899"/>
                <a:gd name="T28" fmla="*/ 1503 w 2087"/>
                <a:gd name="T29" fmla="*/ 868 h 899"/>
                <a:gd name="T30" fmla="*/ 1586 w 2087"/>
                <a:gd name="T31" fmla="*/ 899 h 899"/>
                <a:gd name="T32" fmla="*/ 1670 w 2087"/>
                <a:gd name="T33" fmla="*/ 871 h 899"/>
                <a:gd name="T34" fmla="*/ 1753 w 2087"/>
                <a:gd name="T35" fmla="*/ 822 h 899"/>
                <a:gd name="T36" fmla="*/ 1837 w 2087"/>
                <a:gd name="T37" fmla="*/ 786 h 899"/>
                <a:gd name="T38" fmla="*/ 1920 w 2087"/>
                <a:gd name="T39" fmla="*/ 738 h 899"/>
                <a:gd name="T40" fmla="*/ 2004 w 2087"/>
                <a:gd name="T41" fmla="*/ 696 h 899"/>
                <a:gd name="T42" fmla="*/ 2087 w 2087"/>
                <a:gd name="T43" fmla="*/ 686 h 899"/>
                <a:gd name="T44" fmla="*/ 2024 w 2087"/>
                <a:gd name="T45" fmla="*/ 153 h 899"/>
                <a:gd name="T46" fmla="*/ 1941 w 2087"/>
                <a:gd name="T47" fmla="*/ 364 h 899"/>
                <a:gd name="T48" fmla="*/ 1858 w 2087"/>
                <a:gd name="T49" fmla="*/ 569 h 899"/>
                <a:gd name="T50" fmla="*/ 1774 w 2087"/>
                <a:gd name="T51" fmla="*/ 740 h 899"/>
                <a:gd name="T52" fmla="*/ 1690 w 2087"/>
                <a:gd name="T53" fmla="*/ 834 h 899"/>
                <a:gd name="T54" fmla="*/ 1607 w 2087"/>
                <a:gd name="T55" fmla="*/ 826 h 899"/>
                <a:gd name="T56" fmla="*/ 1524 w 2087"/>
                <a:gd name="T57" fmla="*/ 790 h 899"/>
                <a:gd name="T58" fmla="*/ 1440 w 2087"/>
                <a:gd name="T59" fmla="*/ 735 h 899"/>
                <a:gd name="T60" fmla="*/ 1357 w 2087"/>
                <a:gd name="T61" fmla="*/ 679 h 899"/>
                <a:gd name="T62" fmla="*/ 1273 w 2087"/>
                <a:gd name="T63" fmla="*/ 638 h 899"/>
                <a:gd name="T64" fmla="*/ 1190 w 2087"/>
                <a:gd name="T65" fmla="*/ 604 h 899"/>
                <a:gd name="T66" fmla="*/ 1106 w 2087"/>
                <a:gd name="T67" fmla="*/ 575 h 899"/>
                <a:gd name="T68" fmla="*/ 1023 w 2087"/>
                <a:gd name="T69" fmla="*/ 571 h 899"/>
                <a:gd name="T70" fmla="*/ 939 w 2087"/>
                <a:gd name="T71" fmla="*/ 583 h 899"/>
                <a:gd name="T72" fmla="*/ 856 w 2087"/>
                <a:gd name="T73" fmla="*/ 604 h 899"/>
                <a:gd name="T74" fmla="*/ 772 w 2087"/>
                <a:gd name="T75" fmla="*/ 632 h 899"/>
                <a:gd name="T76" fmla="*/ 689 w 2087"/>
                <a:gd name="T77" fmla="*/ 610 h 899"/>
                <a:gd name="T78" fmla="*/ 605 w 2087"/>
                <a:gd name="T79" fmla="*/ 573 h 899"/>
                <a:gd name="T80" fmla="*/ 522 w 2087"/>
                <a:gd name="T81" fmla="*/ 543 h 899"/>
                <a:gd name="T82" fmla="*/ 439 w 2087"/>
                <a:gd name="T83" fmla="*/ 527 h 899"/>
                <a:gd name="T84" fmla="*/ 355 w 2087"/>
                <a:gd name="T85" fmla="*/ 519 h 899"/>
                <a:gd name="T86" fmla="*/ 271 w 2087"/>
                <a:gd name="T87" fmla="*/ 505 h 899"/>
                <a:gd name="T88" fmla="*/ 188 w 2087"/>
                <a:gd name="T89" fmla="*/ 480 h 899"/>
                <a:gd name="T90" fmla="*/ 105 w 2087"/>
                <a:gd name="T91" fmla="*/ 461 h 899"/>
                <a:gd name="T92" fmla="*/ 21 w 2087"/>
                <a:gd name="T93" fmla="*/ 470 h 899"/>
                <a:gd name="T94" fmla="*/ 42 w 2087"/>
                <a:gd name="T95" fmla="*/ 559 h 899"/>
                <a:gd name="T96" fmla="*/ 125 w 2087"/>
                <a:gd name="T97" fmla="*/ 674 h 899"/>
                <a:gd name="T98" fmla="*/ 209 w 2087"/>
                <a:gd name="T99" fmla="*/ 73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899">
                  <a:moveTo>
                    <a:pt x="271" y="749"/>
                  </a:moveTo>
                  <a:lnTo>
                    <a:pt x="292" y="752"/>
                  </a:lnTo>
                  <a:lnTo>
                    <a:pt x="313" y="755"/>
                  </a:lnTo>
                  <a:lnTo>
                    <a:pt x="334" y="756"/>
                  </a:lnTo>
                  <a:lnTo>
                    <a:pt x="355" y="757"/>
                  </a:lnTo>
                  <a:lnTo>
                    <a:pt x="376" y="758"/>
                  </a:lnTo>
                  <a:lnTo>
                    <a:pt x="397" y="757"/>
                  </a:lnTo>
                  <a:lnTo>
                    <a:pt x="417" y="756"/>
                  </a:lnTo>
                  <a:lnTo>
                    <a:pt x="439" y="754"/>
                  </a:lnTo>
                  <a:lnTo>
                    <a:pt x="459" y="751"/>
                  </a:lnTo>
                  <a:lnTo>
                    <a:pt x="480" y="747"/>
                  </a:lnTo>
                  <a:lnTo>
                    <a:pt x="501" y="741"/>
                  </a:lnTo>
                  <a:lnTo>
                    <a:pt x="522" y="735"/>
                  </a:lnTo>
                  <a:lnTo>
                    <a:pt x="543" y="728"/>
                  </a:lnTo>
                  <a:lnTo>
                    <a:pt x="564" y="721"/>
                  </a:lnTo>
                  <a:lnTo>
                    <a:pt x="585" y="712"/>
                  </a:lnTo>
                  <a:lnTo>
                    <a:pt x="605" y="703"/>
                  </a:lnTo>
                  <a:lnTo>
                    <a:pt x="626" y="694"/>
                  </a:lnTo>
                  <a:lnTo>
                    <a:pt x="647" y="685"/>
                  </a:lnTo>
                  <a:lnTo>
                    <a:pt x="668" y="675"/>
                  </a:lnTo>
                  <a:lnTo>
                    <a:pt x="689" y="666"/>
                  </a:lnTo>
                  <a:lnTo>
                    <a:pt x="710" y="657"/>
                  </a:lnTo>
                  <a:lnTo>
                    <a:pt x="731" y="648"/>
                  </a:lnTo>
                  <a:lnTo>
                    <a:pt x="751" y="639"/>
                  </a:lnTo>
                  <a:lnTo>
                    <a:pt x="772" y="640"/>
                  </a:lnTo>
                  <a:lnTo>
                    <a:pt x="793" y="645"/>
                  </a:lnTo>
                  <a:lnTo>
                    <a:pt x="814" y="649"/>
                  </a:lnTo>
                  <a:lnTo>
                    <a:pt x="835" y="652"/>
                  </a:lnTo>
                  <a:lnTo>
                    <a:pt x="856" y="653"/>
                  </a:lnTo>
                  <a:lnTo>
                    <a:pt x="877" y="654"/>
                  </a:lnTo>
                  <a:lnTo>
                    <a:pt x="897" y="653"/>
                  </a:lnTo>
                  <a:lnTo>
                    <a:pt x="918" y="651"/>
                  </a:lnTo>
                  <a:lnTo>
                    <a:pt x="939" y="649"/>
                  </a:lnTo>
                  <a:lnTo>
                    <a:pt x="960" y="646"/>
                  </a:lnTo>
                  <a:lnTo>
                    <a:pt x="981" y="642"/>
                  </a:lnTo>
                  <a:lnTo>
                    <a:pt x="1002" y="639"/>
                  </a:lnTo>
                  <a:lnTo>
                    <a:pt x="1023" y="635"/>
                  </a:lnTo>
                  <a:lnTo>
                    <a:pt x="1043" y="631"/>
                  </a:lnTo>
                  <a:lnTo>
                    <a:pt x="1065" y="627"/>
                  </a:lnTo>
                  <a:lnTo>
                    <a:pt x="1085" y="624"/>
                  </a:lnTo>
                  <a:lnTo>
                    <a:pt x="1106" y="621"/>
                  </a:lnTo>
                  <a:lnTo>
                    <a:pt x="1127" y="619"/>
                  </a:lnTo>
                  <a:lnTo>
                    <a:pt x="1148" y="618"/>
                  </a:lnTo>
                  <a:lnTo>
                    <a:pt x="1169" y="618"/>
                  </a:lnTo>
                  <a:lnTo>
                    <a:pt x="1190" y="619"/>
                  </a:lnTo>
                  <a:lnTo>
                    <a:pt x="1211" y="622"/>
                  </a:lnTo>
                  <a:lnTo>
                    <a:pt x="1231" y="630"/>
                  </a:lnTo>
                  <a:lnTo>
                    <a:pt x="1252" y="645"/>
                  </a:lnTo>
                  <a:lnTo>
                    <a:pt x="1273" y="661"/>
                  </a:lnTo>
                  <a:lnTo>
                    <a:pt x="1294" y="679"/>
                  </a:lnTo>
                  <a:lnTo>
                    <a:pt x="1315" y="699"/>
                  </a:lnTo>
                  <a:lnTo>
                    <a:pt x="1336" y="719"/>
                  </a:lnTo>
                  <a:lnTo>
                    <a:pt x="1357" y="739"/>
                  </a:lnTo>
                  <a:lnTo>
                    <a:pt x="1378" y="760"/>
                  </a:lnTo>
                  <a:lnTo>
                    <a:pt x="1398" y="780"/>
                  </a:lnTo>
                  <a:lnTo>
                    <a:pt x="1419" y="800"/>
                  </a:lnTo>
                  <a:lnTo>
                    <a:pt x="1440" y="819"/>
                  </a:lnTo>
                  <a:lnTo>
                    <a:pt x="1461" y="837"/>
                  </a:lnTo>
                  <a:lnTo>
                    <a:pt x="1482" y="854"/>
                  </a:lnTo>
                  <a:lnTo>
                    <a:pt x="1503" y="868"/>
                  </a:lnTo>
                  <a:lnTo>
                    <a:pt x="1524" y="880"/>
                  </a:lnTo>
                  <a:lnTo>
                    <a:pt x="1544" y="890"/>
                  </a:lnTo>
                  <a:lnTo>
                    <a:pt x="1565" y="896"/>
                  </a:lnTo>
                  <a:lnTo>
                    <a:pt x="1586" y="899"/>
                  </a:lnTo>
                  <a:lnTo>
                    <a:pt x="1607" y="898"/>
                  </a:lnTo>
                  <a:lnTo>
                    <a:pt x="1628" y="893"/>
                  </a:lnTo>
                  <a:lnTo>
                    <a:pt x="1649" y="884"/>
                  </a:lnTo>
                  <a:lnTo>
                    <a:pt x="1670" y="871"/>
                  </a:lnTo>
                  <a:lnTo>
                    <a:pt x="1690" y="854"/>
                  </a:lnTo>
                  <a:lnTo>
                    <a:pt x="1712" y="832"/>
                  </a:lnTo>
                  <a:lnTo>
                    <a:pt x="1732" y="828"/>
                  </a:lnTo>
                  <a:lnTo>
                    <a:pt x="1753" y="822"/>
                  </a:lnTo>
                  <a:lnTo>
                    <a:pt x="1774" y="815"/>
                  </a:lnTo>
                  <a:lnTo>
                    <a:pt x="1795" y="806"/>
                  </a:lnTo>
                  <a:lnTo>
                    <a:pt x="1816" y="797"/>
                  </a:lnTo>
                  <a:lnTo>
                    <a:pt x="1837" y="786"/>
                  </a:lnTo>
                  <a:lnTo>
                    <a:pt x="1858" y="775"/>
                  </a:lnTo>
                  <a:lnTo>
                    <a:pt x="1878" y="762"/>
                  </a:lnTo>
                  <a:lnTo>
                    <a:pt x="1899" y="750"/>
                  </a:lnTo>
                  <a:lnTo>
                    <a:pt x="1920" y="738"/>
                  </a:lnTo>
                  <a:lnTo>
                    <a:pt x="1941" y="726"/>
                  </a:lnTo>
                  <a:lnTo>
                    <a:pt x="1962" y="715"/>
                  </a:lnTo>
                  <a:lnTo>
                    <a:pt x="1983" y="705"/>
                  </a:lnTo>
                  <a:lnTo>
                    <a:pt x="2004" y="696"/>
                  </a:lnTo>
                  <a:lnTo>
                    <a:pt x="2024" y="689"/>
                  </a:lnTo>
                  <a:lnTo>
                    <a:pt x="2045" y="685"/>
                  </a:lnTo>
                  <a:lnTo>
                    <a:pt x="2066" y="684"/>
                  </a:lnTo>
                  <a:lnTo>
                    <a:pt x="2087" y="686"/>
                  </a:lnTo>
                  <a:lnTo>
                    <a:pt x="2087" y="0"/>
                  </a:lnTo>
                  <a:lnTo>
                    <a:pt x="2066" y="50"/>
                  </a:lnTo>
                  <a:lnTo>
                    <a:pt x="2045" y="101"/>
                  </a:lnTo>
                  <a:lnTo>
                    <a:pt x="2024" y="153"/>
                  </a:lnTo>
                  <a:lnTo>
                    <a:pt x="2004" y="206"/>
                  </a:lnTo>
                  <a:lnTo>
                    <a:pt x="1983" y="258"/>
                  </a:lnTo>
                  <a:lnTo>
                    <a:pt x="1962" y="311"/>
                  </a:lnTo>
                  <a:lnTo>
                    <a:pt x="1941" y="364"/>
                  </a:lnTo>
                  <a:lnTo>
                    <a:pt x="1920" y="417"/>
                  </a:lnTo>
                  <a:lnTo>
                    <a:pt x="1899" y="469"/>
                  </a:lnTo>
                  <a:lnTo>
                    <a:pt x="1878" y="520"/>
                  </a:lnTo>
                  <a:lnTo>
                    <a:pt x="1858" y="569"/>
                  </a:lnTo>
                  <a:lnTo>
                    <a:pt x="1837" y="616"/>
                  </a:lnTo>
                  <a:lnTo>
                    <a:pt x="1816" y="660"/>
                  </a:lnTo>
                  <a:lnTo>
                    <a:pt x="1795" y="702"/>
                  </a:lnTo>
                  <a:lnTo>
                    <a:pt x="1774" y="740"/>
                  </a:lnTo>
                  <a:lnTo>
                    <a:pt x="1753" y="775"/>
                  </a:lnTo>
                  <a:lnTo>
                    <a:pt x="1732" y="805"/>
                  </a:lnTo>
                  <a:lnTo>
                    <a:pt x="1712" y="832"/>
                  </a:lnTo>
                  <a:lnTo>
                    <a:pt x="1690" y="834"/>
                  </a:lnTo>
                  <a:lnTo>
                    <a:pt x="1670" y="835"/>
                  </a:lnTo>
                  <a:lnTo>
                    <a:pt x="1649" y="834"/>
                  </a:lnTo>
                  <a:lnTo>
                    <a:pt x="1628" y="831"/>
                  </a:lnTo>
                  <a:lnTo>
                    <a:pt x="1607" y="826"/>
                  </a:lnTo>
                  <a:lnTo>
                    <a:pt x="1586" y="819"/>
                  </a:lnTo>
                  <a:lnTo>
                    <a:pt x="1565" y="811"/>
                  </a:lnTo>
                  <a:lnTo>
                    <a:pt x="1544" y="801"/>
                  </a:lnTo>
                  <a:lnTo>
                    <a:pt x="1524" y="790"/>
                  </a:lnTo>
                  <a:lnTo>
                    <a:pt x="1503" y="777"/>
                  </a:lnTo>
                  <a:lnTo>
                    <a:pt x="1482" y="763"/>
                  </a:lnTo>
                  <a:lnTo>
                    <a:pt x="1461" y="749"/>
                  </a:lnTo>
                  <a:lnTo>
                    <a:pt x="1440" y="735"/>
                  </a:lnTo>
                  <a:lnTo>
                    <a:pt x="1419" y="720"/>
                  </a:lnTo>
                  <a:lnTo>
                    <a:pt x="1398" y="706"/>
                  </a:lnTo>
                  <a:lnTo>
                    <a:pt x="1378" y="692"/>
                  </a:lnTo>
                  <a:lnTo>
                    <a:pt x="1357" y="679"/>
                  </a:lnTo>
                  <a:lnTo>
                    <a:pt x="1336" y="667"/>
                  </a:lnTo>
                  <a:lnTo>
                    <a:pt x="1315" y="655"/>
                  </a:lnTo>
                  <a:lnTo>
                    <a:pt x="1294" y="646"/>
                  </a:lnTo>
                  <a:lnTo>
                    <a:pt x="1273" y="638"/>
                  </a:lnTo>
                  <a:lnTo>
                    <a:pt x="1252" y="631"/>
                  </a:lnTo>
                  <a:lnTo>
                    <a:pt x="1231" y="626"/>
                  </a:lnTo>
                  <a:lnTo>
                    <a:pt x="1211" y="616"/>
                  </a:lnTo>
                  <a:lnTo>
                    <a:pt x="1190" y="604"/>
                  </a:lnTo>
                  <a:lnTo>
                    <a:pt x="1169" y="594"/>
                  </a:lnTo>
                  <a:lnTo>
                    <a:pt x="1148" y="586"/>
                  </a:lnTo>
                  <a:lnTo>
                    <a:pt x="1127" y="579"/>
                  </a:lnTo>
                  <a:lnTo>
                    <a:pt x="1106" y="575"/>
                  </a:lnTo>
                  <a:lnTo>
                    <a:pt x="1085" y="572"/>
                  </a:lnTo>
                  <a:lnTo>
                    <a:pt x="1065" y="570"/>
                  </a:lnTo>
                  <a:lnTo>
                    <a:pt x="1043" y="570"/>
                  </a:lnTo>
                  <a:lnTo>
                    <a:pt x="1023" y="571"/>
                  </a:lnTo>
                  <a:lnTo>
                    <a:pt x="1002" y="573"/>
                  </a:lnTo>
                  <a:lnTo>
                    <a:pt x="981" y="575"/>
                  </a:lnTo>
                  <a:lnTo>
                    <a:pt x="960" y="579"/>
                  </a:lnTo>
                  <a:lnTo>
                    <a:pt x="939" y="583"/>
                  </a:lnTo>
                  <a:lnTo>
                    <a:pt x="918" y="587"/>
                  </a:lnTo>
                  <a:lnTo>
                    <a:pt x="897" y="593"/>
                  </a:lnTo>
                  <a:lnTo>
                    <a:pt x="877" y="598"/>
                  </a:lnTo>
                  <a:lnTo>
                    <a:pt x="856" y="604"/>
                  </a:lnTo>
                  <a:lnTo>
                    <a:pt x="835" y="610"/>
                  </a:lnTo>
                  <a:lnTo>
                    <a:pt x="814" y="617"/>
                  </a:lnTo>
                  <a:lnTo>
                    <a:pt x="793" y="624"/>
                  </a:lnTo>
                  <a:lnTo>
                    <a:pt x="772" y="632"/>
                  </a:lnTo>
                  <a:lnTo>
                    <a:pt x="751" y="634"/>
                  </a:lnTo>
                  <a:lnTo>
                    <a:pt x="731" y="627"/>
                  </a:lnTo>
                  <a:lnTo>
                    <a:pt x="710" y="619"/>
                  </a:lnTo>
                  <a:lnTo>
                    <a:pt x="689" y="610"/>
                  </a:lnTo>
                  <a:lnTo>
                    <a:pt x="668" y="601"/>
                  </a:lnTo>
                  <a:lnTo>
                    <a:pt x="647" y="591"/>
                  </a:lnTo>
                  <a:lnTo>
                    <a:pt x="626" y="582"/>
                  </a:lnTo>
                  <a:lnTo>
                    <a:pt x="605" y="573"/>
                  </a:lnTo>
                  <a:lnTo>
                    <a:pt x="585" y="564"/>
                  </a:lnTo>
                  <a:lnTo>
                    <a:pt x="564" y="556"/>
                  </a:lnTo>
                  <a:lnTo>
                    <a:pt x="543" y="549"/>
                  </a:lnTo>
                  <a:lnTo>
                    <a:pt x="522" y="543"/>
                  </a:lnTo>
                  <a:lnTo>
                    <a:pt x="501" y="537"/>
                  </a:lnTo>
                  <a:lnTo>
                    <a:pt x="480" y="533"/>
                  </a:lnTo>
                  <a:lnTo>
                    <a:pt x="459" y="529"/>
                  </a:lnTo>
                  <a:lnTo>
                    <a:pt x="439" y="527"/>
                  </a:lnTo>
                  <a:lnTo>
                    <a:pt x="417" y="524"/>
                  </a:lnTo>
                  <a:lnTo>
                    <a:pt x="397" y="523"/>
                  </a:lnTo>
                  <a:lnTo>
                    <a:pt x="376" y="521"/>
                  </a:lnTo>
                  <a:lnTo>
                    <a:pt x="355" y="519"/>
                  </a:lnTo>
                  <a:lnTo>
                    <a:pt x="334" y="517"/>
                  </a:lnTo>
                  <a:lnTo>
                    <a:pt x="313" y="514"/>
                  </a:lnTo>
                  <a:lnTo>
                    <a:pt x="292" y="510"/>
                  </a:lnTo>
                  <a:lnTo>
                    <a:pt x="271" y="505"/>
                  </a:lnTo>
                  <a:lnTo>
                    <a:pt x="251" y="499"/>
                  </a:lnTo>
                  <a:lnTo>
                    <a:pt x="230" y="493"/>
                  </a:lnTo>
                  <a:lnTo>
                    <a:pt x="209" y="487"/>
                  </a:lnTo>
                  <a:lnTo>
                    <a:pt x="188" y="480"/>
                  </a:lnTo>
                  <a:lnTo>
                    <a:pt x="167" y="474"/>
                  </a:lnTo>
                  <a:lnTo>
                    <a:pt x="146" y="468"/>
                  </a:lnTo>
                  <a:lnTo>
                    <a:pt x="125" y="464"/>
                  </a:lnTo>
                  <a:lnTo>
                    <a:pt x="105" y="461"/>
                  </a:lnTo>
                  <a:lnTo>
                    <a:pt x="84" y="460"/>
                  </a:lnTo>
                  <a:lnTo>
                    <a:pt x="63" y="461"/>
                  </a:lnTo>
                  <a:lnTo>
                    <a:pt x="42" y="464"/>
                  </a:lnTo>
                  <a:lnTo>
                    <a:pt x="21" y="470"/>
                  </a:lnTo>
                  <a:lnTo>
                    <a:pt x="0" y="475"/>
                  </a:lnTo>
                  <a:lnTo>
                    <a:pt x="0" y="479"/>
                  </a:lnTo>
                  <a:lnTo>
                    <a:pt x="21" y="519"/>
                  </a:lnTo>
                  <a:lnTo>
                    <a:pt x="42" y="559"/>
                  </a:lnTo>
                  <a:lnTo>
                    <a:pt x="63" y="594"/>
                  </a:lnTo>
                  <a:lnTo>
                    <a:pt x="84" y="624"/>
                  </a:lnTo>
                  <a:lnTo>
                    <a:pt x="105" y="651"/>
                  </a:lnTo>
                  <a:lnTo>
                    <a:pt x="125" y="674"/>
                  </a:lnTo>
                  <a:lnTo>
                    <a:pt x="146" y="693"/>
                  </a:lnTo>
                  <a:lnTo>
                    <a:pt x="167" y="708"/>
                  </a:lnTo>
                  <a:lnTo>
                    <a:pt x="188" y="721"/>
                  </a:lnTo>
                  <a:lnTo>
                    <a:pt x="209" y="731"/>
                  </a:lnTo>
                  <a:lnTo>
                    <a:pt x="230" y="738"/>
                  </a:lnTo>
                  <a:lnTo>
                    <a:pt x="251" y="744"/>
                  </a:lnTo>
                  <a:lnTo>
                    <a:pt x="271" y="749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9A15E240-15DD-B449-260E-C83FFCC30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910"/>
              <a:ext cx="2087" cy="519"/>
            </a:xfrm>
            <a:custGeom>
              <a:avLst/>
              <a:gdLst>
                <a:gd name="T0" fmla="*/ 21 w 2087"/>
                <a:gd name="T1" fmla="*/ 152 h 519"/>
                <a:gd name="T2" fmla="*/ 63 w 2087"/>
                <a:gd name="T3" fmla="*/ 184 h 519"/>
                <a:gd name="T4" fmla="*/ 105 w 2087"/>
                <a:gd name="T5" fmla="*/ 213 h 519"/>
                <a:gd name="T6" fmla="*/ 146 w 2087"/>
                <a:gd name="T7" fmla="*/ 238 h 519"/>
                <a:gd name="T8" fmla="*/ 188 w 2087"/>
                <a:gd name="T9" fmla="*/ 257 h 519"/>
                <a:gd name="T10" fmla="*/ 230 w 2087"/>
                <a:gd name="T11" fmla="*/ 273 h 519"/>
                <a:gd name="T12" fmla="*/ 271 w 2087"/>
                <a:gd name="T13" fmla="*/ 284 h 519"/>
                <a:gd name="T14" fmla="*/ 313 w 2087"/>
                <a:gd name="T15" fmla="*/ 291 h 519"/>
                <a:gd name="T16" fmla="*/ 355 w 2087"/>
                <a:gd name="T17" fmla="*/ 295 h 519"/>
                <a:gd name="T18" fmla="*/ 397 w 2087"/>
                <a:gd name="T19" fmla="*/ 297 h 519"/>
                <a:gd name="T20" fmla="*/ 439 w 2087"/>
                <a:gd name="T21" fmla="*/ 297 h 519"/>
                <a:gd name="T22" fmla="*/ 480 w 2087"/>
                <a:gd name="T23" fmla="*/ 297 h 519"/>
                <a:gd name="T24" fmla="*/ 522 w 2087"/>
                <a:gd name="T25" fmla="*/ 296 h 519"/>
                <a:gd name="T26" fmla="*/ 564 w 2087"/>
                <a:gd name="T27" fmla="*/ 295 h 519"/>
                <a:gd name="T28" fmla="*/ 605 w 2087"/>
                <a:gd name="T29" fmla="*/ 295 h 519"/>
                <a:gd name="T30" fmla="*/ 647 w 2087"/>
                <a:gd name="T31" fmla="*/ 295 h 519"/>
                <a:gd name="T32" fmla="*/ 689 w 2087"/>
                <a:gd name="T33" fmla="*/ 295 h 519"/>
                <a:gd name="T34" fmla="*/ 731 w 2087"/>
                <a:gd name="T35" fmla="*/ 294 h 519"/>
                <a:gd name="T36" fmla="*/ 772 w 2087"/>
                <a:gd name="T37" fmla="*/ 293 h 519"/>
                <a:gd name="T38" fmla="*/ 814 w 2087"/>
                <a:gd name="T39" fmla="*/ 290 h 519"/>
                <a:gd name="T40" fmla="*/ 856 w 2087"/>
                <a:gd name="T41" fmla="*/ 286 h 519"/>
                <a:gd name="T42" fmla="*/ 897 w 2087"/>
                <a:gd name="T43" fmla="*/ 280 h 519"/>
                <a:gd name="T44" fmla="*/ 939 w 2087"/>
                <a:gd name="T45" fmla="*/ 273 h 519"/>
                <a:gd name="T46" fmla="*/ 981 w 2087"/>
                <a:gd name="T47" fmla="*/ 266 h 519"/>
                <a:gd name="T48" fmla="*/ 1023 w 2087"/>
                <a:gd name="T49" fmla="*/ 259 h 519"/>
                <a:gd name="T50" fmla="*/ 1065 w 2087"/>
                <a:gd name="T51" fmla="*/ 256 h 519"/>
                <a:gd name="T52" fmla="*/ 1106 w 2087"/>
                <a:gd name="T53" fmla="*/ 255 h 519"/>
                <a:gd name="T54" fmla="*/ 1148 w 2087"/>
                <a:gd name="T55" fmla="*/ 259 h 519"/>
                <a:gd name="T56" fmla="*/ 1190 w 2087"/>
                <a:gd name="T57" fmla="*/ 269 h 519"/>
                <a:gd name="T58" fmla="*/ 1231 w 2087"/>
                <a:gd name="T59" fmla="*/ 284 h 519"/>
                <a:gd name="T60" fmla="*/ 1273 w 2087"/>
                <a:gd name="T61" fmla="*/ 307 h 519"/>
                <a:gd name="T62" fmla="*/ 1315 w 2087"/>
                <a:gd name="T63" fmla="*/ 334 h 519"/>
                <a:gd name="T64" fmla="*/ 1357 w 2087"/>
                <a:gd name="T65" fmla="*/ 366 h 519"/>
                <a:gd name="T66" fmla="*/ 1398 w 2087"/>
                <a:gd name="T67" fmla="*/ 400 h 519"/>
                <a:gd name="T68" fmla="*/ 1440 w 2087"/>
                <a:gd name="T69" fmla="*/ 434 h 519"/>
                <a:gd name="T70" fmla="*/ 1482 w 2087"/>
                <a:gd name="T71" fmla="*/ 465 h 519"/>
                <a:gd name="T72" fmla="*/ 1524 w 2087"/>
                <a:gd name="T73" fmla="*/ 492 h 519"/>
                <a:gd name="T74" fmla="*/ 1565 w 2087"/>
                <a:gd name="T75" fmla="*/ 510 h 519"/>
                <a:gd name="T76" fmla="*/ 1607 w 2087"/>
                <a:gd name="T77" fmla="*/ 519 h 519"/>
                <a:gd name="T78" fmla="*/ 1649 w 2087"/>
                <a:gd name="T79" fmla="*/ 516 h 519"/>
                <a:gd name="T80" fmla="*/ 1690 w 2087"/>
                <a:gd name="T81" fmla="*/ 501 h 519"/>
                <a:gd name="T82" fmla="*/ 1732 w 2087"/>
                <a:gd name="T83" fmla="*/ 474 h 519"/>
                <a:gd name="T84" fmla="*/ 1774 w 2087"/>
                <a:gd name="T85" fmla="*/ 435 h 519"/>
                <a:gd name="T86" fmla="*/ 1816 w 2087"/>
                <a:gd name="T87" fmla="*/ 385 h 519"/>
                <a:gd name="T88" fmla="*/ 1858 w 2087"/>
                <a:gd name="T89" fmla="*/ 329 h 519"/>
                <a:gd name="T90" fmla="*/ 1899 w 2087"/>
                <a:gd name="T91" fmla="*/ 267 h 519"/>
                <a:gd name="T92" fmla="*/ 1941 w 2087"/>
                <a:gd name="T93" fmla="*/ 202 h 519"/>
                <a:gd name="T94" fmla="*/ 1983 w 2087"/>
                <a:gd name="T95" fmla="*/ 139 h 519"/>
                <a:gd name="T96" fmla="*/ 2024 w 2087"/>
                <a:gd name="T97" fmla="*/ 78 h 519"/>
                <a:gd name="T98" fmla="*/ 2066 w 2087"/>
                <a:gd name="T99" fmla="*/ 24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519">
                  <a:moveTo>
                    <a:pt x="0" y="134"/>
                  </a:moveTo>
                  <a:lnTo>
                    <a:pt x="21" y="152"/>
                  </a:lnTo>
                  <a:lnTo>
                    <a:pt x="42" y="168"/>
                  </a:lnTo>
                  <a:lnTo>
                    <a:pt x="63" y="184"/>
                  </a:lnTo>
                  <a:lnTo>
                    <a:pt x="84" y="199"/>
                  </a:lnTo>
                  <a:lnTo>
                    <a:pt x="105" y="213"/>
                  </a:lnTo>
                  <a:lnTo>
                    <a:pt x="125" y="226"/>
                  </a:lnTo>
                  <a:lnTo>
                    <a:pt x="146" y="238"/>
                  </a:lnTo>
                  <a:lnTo>
                    <a:pt x="167" y="248"/>
                  </a:lnTo>
                  <a:lnTo>
                    <a:pt x="188" y="257"/>
                  </a:lnTo>
                  <a:lnTo>
                    <a:pt x="209" y="266"/>
                  </a:lnTo>
                  <a:lnTo>
                    <a:pt x="230" y="273"/>
                  </a:lnTo>
                  <a:lnTo>
                    <a:pt x="251" y="279"/>
                  </a:lnTo>
                  <a:lnTo>
                    <a:pt x="271" y="284"/>
                  </a:lnTo>
                  <a:lnTo>
                    <a:pt x="292" y="288"/>
                  </a:lnTo>
                  <a:lnTo>
                    <a:pt x="313" y="291"/>
                  </a:lnTo>
                  <a:lnTo>
                    <a:pt x="334" y="293"/>
                  </a:lnTo>
                  <a:lnTo>
                    <a:pt x="355" y="295"/>
                  </a:lnTo>
                  <a:lnTo>
                    <a:pt x="376" y="296"/>
                  </a:lnTo>
                  <a:lnTo>
                    <a:pt x="397" y="297"/>
                  </a:lnTo>
                  <a:lnTo>
                    <a:pt x="417" y="297"/>
                  </a:lnTo>
                  <a:lnTo>
                    <a:pt x="439" y="297"/>
                  </a:lnTo>
                  <a:lnTo>
                    <a:pt x="459" y="297"/>
                  </a:lnTo>
                  <a:lnTo>
                    <a:pt x="480" y="297"/>
                  </a:lnTo>
                  <a:lnTo>
                    <a:pt x="501" y="296"/>
                  </a:lnTo>
                  <a:lnTo>
                    <a:pt x="522" y="296"/>
                  </a:lnTo>
                  <a:lnTo>
                    <a:pt x="543" y="296"/>
                  </a:lnTo>
                  <a:lnTo>
                    <a:pt x="564" y="295"/>
                  </a:lnTo>
                  <a:lnTo>
                    <a:pt x="585" y="295"/>
                  </a:lnTo>
                  <a:lnTo>
                    <a:pt x="605" y="295"/>
                  </a:lnTo>
                  <a:lnTo>
                    <a:pt x="626" y="295"/>
                  </a:lnTo>
                  <a:lnTo>
                    <a:pt x="647" y="295"/>
                  </a:lnTo>
                  <a:lnTo>
                    <a:pt x="668" y="295"/>
                  </a:lnTo>
                  <a:lnTo>
                    <a:pt x="689" y="295"/>
                  </a:lnTo>
                  <a:lnTo>
                    <a:pt x="710" y="295"/>
                  </a:lnTo>
                  <a:lnTo>
                    <a:pt x="731" y="294"/>
                  </a:lnTo>
                  <a:lnTo>
                    <a:pt x="751" y="294"/>
                  </a:lnTo>
                  <a:lnTo>
                    <a:pt x="772" y="293"/>
                  </a:lnTo>
                  <a:lnTo>
                    <a:pt x="793" y="292"/>
                  </a:lnTo>
                  <a:lnTo>
                    <a:pt x="814" y="290"/>
                  </a:lnTo>
                  <a:lnTo>
                    <a:pt x="835" y="288"/>
                  </a:lnTo>
                  <a:lnTo>
                    <a:pt x="856" y="286"/>
                  </a:lnTo>
                  <a:lnTo>
                    <a:pt x="877" y="283"/>
                  </a:lnTo>
                  <a:lnTo>
                    <a:pt x="897" y="280"/>
                  </a:lnTo>
                  <a:lnTo>
                    <a:pt x="918" y="276"/>
                  </a:lnTo>
                  <a:lnTo>
                    <a:pt x="939" y="273"/>
                  </a:lnTo>
                  <a:lnTo>
                    <a:pt x="960" y="269"/>
                  </a:lnTo>
                  <a:lnTo>
                    <a:pt x="981" y="266"/>
                  </a:lnTo>
                  <a:lnTo>
                    <a:pt x="1002" y="262"/>
                  </a:lnTo>
                  <a:lnTo>
                    <a:pt x="1023" y="259"/>
                  </a:lnTo>
                  <a:lnTo>
                    <a:pt x="1043" y="257"/>
                  </a:lnTo>
                  <a:lnTo>
                    <a:pt x="1065" y="256"/>
                  </a:lnTo>
                  <a:lnTo>
                    <a:pt x="1085" y="255"/>
                  </a:lnTo>
                  <a:lnTo>
                    <a:pt x="1106" y="255"/>
                  </a:lnTo>
                  <a:lnTo>
                    <a:pt x="1127" y="256"/>
                  </a:lnTo>
                  <a:lnTo>
                    <a:pt x="1148" y="259"/>
                  </a:lnTo>
                  <a:lnTo>
                    <a:pt x="1169" y="263"/>
                  </a:lnTo>
                  <a:lnTo>
                    <a:pt x="1190" y="269"/>
                  </a:lnTo>
                  <a:lnTo>
                    <a:pt x="1211" y="276"/>
                  </a:lnTo>
                  <a:lnTo>
                    <a:pt x="1231" y="284"/>
                  </a:lnTo>
                  <a:lnTo>
                    <a:pt x="1252" y="295"/>
                  </a:lnTo>
                  <a:lnTo>
                    <a:pt x="1273" y="307"/>
                  </a:lnTo>
                  <a:lnTo>
                    <a:pt x="1294" y="320"/>
                  </a:lnTo>
                  <a:lnTo>
                    <a:pt x="1315" y="334"/>
                  </a:lnTo>
                  <a:lnTo>
                    <a:pt x="1336" y="349"/>
                  </a:lnTo>
                  <a:lnTo>
                    <a:pt x="1357" y="366"/>
                  </a:lnTo>
                  <a:lnTo>
                    <a:pt x="1378" y="383"/>
                  </a:lnTo>
                  <a:lnTo>
                    <a:pt x="1398" y="400"/>
                  </a:lnTo>
                  <a:lnTo>
                    <a:pt x="1419" y="417"/>
                  </a:lnTo>
                  <a:lnTo>
                    <a:pt x="1440" y="434"/>
                  </a:lnTo>
                  <a:lnTo>
                    <a:pt x="1461" y="450"/>
                  </a:lnTo>
                  <a:lnTo>
                    <a:pt x="1482" y="465"/>
                  </a:lnTo>
                  <a:lnTo>
                    <a:pt x="1503" y="480"/>
                  </a:lnTo>
                  <a:lnTo>
                    <a:pt x="1524" y="492"/>
                  </a:lnTo>
                  <a:lnTo>
                    <a:pt x="1544" y="502"/>
                  </a:lnTo>
                  <a:lnTo>
                    <a:pt x="1565" y="510"/>
                  </a:lnTo>
                  <a:lnTo>
                    <a:pt x="1586" y="516"/>
                  </a:lnTo>
                  <a:lnTo>
                    <a:pt x="1607" y="519"/>
                  </a:lnTo>
                  <a:lnTo>
                    <a:pt x="1628" y="519"/>
                  </a:lnTo>
                  <a:lnTo>
                    <a:pt x="1649" y="516"/>
                  </a:lnTo>
                  <a:lnTo>
                    <a:pt x="1670" y="510"/>
                  </a:lnTo>
                  <a:lnTo>
                    <a:pt x="1690" y="501"/>
                  </a:lnTo>
                  <a:lnTo>
                    <a:pt x="1712" y="489"/>
                  </a:lnTo>
                  <a:lnTo>
                    <a:pt x="1732" y="474"/>
                  </a:lnTo>
                  <a:lnTo>
                    <a:pt x="1753" y="455"/>
                  </a:lnTo>
                  <a:lnTo>
                    <a:pt x="1774" y="435"/>
                  </a:lnTo>
                  <a:lnTo>
                    <a:pt x="1795" y="411"/>
                  </a:lnTo>
                  <a:lnTo>
                    <a:pt x="1816" y="385"/>
                  </a:lnTo>
                  <a:lnTo>
                    <a:pt x="1837" y="358"/>
                  </a:lnTo>
                  <a:lnTo>
                    <a:pt x="1858" y="329"/>
                  </a:lnTo>
                  <a:lnTo>
                    <a:pt x="1878" y="298"/>
                  </a:lnTo>
                  <a:lnTo>
                    <a:pt x="1899" y="267"/>
                  </a:lnTo>
                  <a:lnTo>
                    <a:pt x="1920" y="235"/>
                  </a:lnTo>
                  <a:lnTo>
                    <a:pt x="1941" y="202"/>
                  </a:lnTo>
                  <a:lnTo>
                    <a:pt x="1962" y="170"/>
                  </a:lnTo>
                  <a:lnTo>
                    <a:pt x="1983" y="139"/>
                  </a:lnTo>
                  <a:lnTo>
                    <a:pt x="2004" y="108"/>
                  </a:lnTo>
                  <a:lnTo>
                    <a:pt x="2024" y="78"/>
                  </a:lnTo>
                  <a:lnTo>
                    <a:pt x="2045" y="50"/>
                  </a:lnTo>
                  <a:lnTo>
                    <a:pt x="2066" y="24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1">
              <a:extLst>
                <a:ext uri="{FF2B5EF4-FFF2-40B4-BE49-F238E27FC236}">
                  <a16:creationId xmlns:a16="http://schemas.microsoft.com/office/drawing/2014/main" id="{340DD55B-D3A8-BC55-E2C6-8D11DE664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" y="2157"/>
              <a:ext cx="67" cy="68"/>
            </a:xfrm>
            <a:custGeom>
              <a:avLst/>
              <a:gdLst>
                <a:gd name="T0" fmla="*/ 33 w 67"/>
                <a:gd name="T1" fmla="*/ 0 h 68"/>
                <a:gd name="T2" fmla="*/ 33 w 67"/>
                <a:gd name="T3" fmla="*/ 68 h 68"/>
                <a:gd name="T4" fmla="*/ 0 w 67"/>
                <a:gd name="T5" fmla="*/ 34 h 68"/>
                <a:gd name="T6" fmla="*/ 67 w 67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3" y="0"/>
                  </a:moveTo>
                  <a:lnTo>
                    <a:pt x="33" y="68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2375E7B7-48CD-140B-6B87-75B2B3406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" y="2012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3">
              <a:extLst>
                <a:ext uri="{FF2B5EF4-FFF2-40B4-BE49-F238E27FC236}">
                  <a16:creationId xmlns:a16="http://schemas.microsoft.com/office/drawing/2014/main" id="{0E518188-7263-D5ED-08AE-B2964212AB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" y="2170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032D0262-0451-5A46-AAFF-80CF7DF7A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4" y="2365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3806BDD1-3ACB-4D4E-0D8D-549DB202C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364"/>
              <a:ext cx="2087" cy="1159"/>
            </a:xfrm>
            <a:custGeom>
              <a:avLst/>
              <a:gdLst>
                <a:gd name="T0" fmla="*/ 21 w 2087"/>
                <a:gd name="T1" fmla="*/ 706 h 1159"/>
                <a:gd name="T2" fmla="*/ 63 w 2087"/>
                <a:gd name="T3" fmla="*/ 756 h 1159"/>
                <a:gd name="T4" fmla="*/ 105 w 2087"/>
                <a:gd name="T5" fmla="*/ 801 h 1159"/>
                <a:gd name="T6" fmla="*/ 146 w 2087"/>
                <a:gd name="T7" fmla="*/ 838 h 1159"/>
                <a:gd name="T8" fmla="*/ 188 w 2087"/>
                <a:gd name="T9" fmla="*/ 865 h 1159"/>
                <a:gd name="T10" fmla="*/ 230 w 2087"/>
                <a:gd name="T11" fmla="*/ 882 h 1159"/>
                <a:gd name="T12" fmla="*/ 271 w 2087"/>
                <a:gd name="T13" fmla="*/ 891 h 1159"/>
                <a:gd name="T14" fmla="*/ 313 w 2087"/>
                <a:gd name="T15" fmla="*/ 892 h 1159"/>
                <a:gd name="T16" fmla="*/ 355 w 2087"/>
                <a:gd name="T17" fmla="*/ 887 h 1159"/>
                <a:gd name="T18" fmla="*/ 397 w 2087"/>
                <a:gd name="T19" fmla="*/ 879 h 1159"/>
                <a:gd name="T20" fmla="*/ 439 w 2087"/>
                <a:gd name="T21" fmla="*/ 869 h 1159"/>
                <a:gd name="T22" fmla="*/ 480 w 2087"/>
                <a:gd name="T23" fmla="*/ 859 h 1159"/>
                <a:gd name="T24" fmla="*/ 522 w 2087"/>
                <a:gd name="T25" fmla="*/ 851 h 1159"/>
                <a:gd name="T26" fmla="*/ 564 w 2087"/>
                <a:gd name="T27" fmla="*/ 845 h 1159"/>
                <a:gd name="T28" fmla="*/ 605 w 2087"/>
                <a:gd name="T29" fmla="*/ 842 h 1159"/>
                <a:gd name="T30" fmla="*/ 647 w 2087"/>
                <a:gd name="T31" fmla="*/ 840 h 1159"/>
                <a:gd name="T32" fmla="*/ 689 w 2087"/>
                <a:gd name="T33" fmla="*/ 840 h 1159"/>
                <a:gd name="T34" fmla="*/ 731 w 2087"/>
                <a:gd name="T35" fmla="*/ 840 h 1159"/>
                <a:gd name="T36" fmla="*/ 772 w 2087"/>
                <a:gd name="T37" fmla="*/ 839 h 1159"/>
                <a:gd name="T38" fmla="*/ 814 w 2087"/>
                <a:gd name="T39" fmla="*/ 836 h 1159"/>
                <a:gd name="T40" fmla="*/ 856 w 2087"/>
                <a:gd name="T41" fmla="*/ 831 h 1159"/>
                <a:gd name="T42" fmla="*/ 897 w 2087"/>
                <a:gd name="T43" fmla="*/ 824 h 1159"/>
                <a:gd name="T44" fmla="*/ 939 w 2087"/>
                <a:gd name="T45" fmla="*/ 815 h 1159"/>
                <a:gd name="T46" fmla="*/ 981 w 2087"/>
                <a:gd name="T47" fmla="*/ 805 h 1159"/>
                <a:gd name="T48" fmla="*/ 1023 w 2087"/>
                <a:gd name="T49" fmla="*/ 796 h 1159"/>
                <a:gd name="T50" fmla="*/ 1065 w 2087"/>
                <a:gd name="T51" fmla="*/ 789 h 1159"/>
                <a:gd name="T52" fmla="*/ 1106 w 2087"/>
                <a:gd name="T53" fmla="*/ 788 h 1159"/>
                <a:gd name="T54" fmla="*/ 1148 w 2087"/>
                <a:gd name="T55" fmla="*/ 794 h 1159"/>
                <a:gd name="T56" fmla="*/ 1190 w 2087"/>
                <a:gd name="T57" fmla="*/ 808 h 1159"/>
                <a:gd name="T58" fmla="*/ 1231 w 2087"/>
                <a:gd name="T59" fmla="*/ 832 h 1159"/>
                <a:gd name="T60" fmla="*/ 1273 w 2087"/>
                <a:gd name="T61" fmla="*/ 866 h 1159"/>
                <a:gd name="T62" fmla="*/ 1315 w 2087"/>
                <a:gd name="T63" fmla="*/ 908 h 1159"/>
                <a:gd name="T64" fmla="*/ 1357 w 2087"/>
                <a:gd name="T65" fmla="*/ 957 h 1159"/>
                <a:gd name="T66" fmla="*/ 1398 w 2087"/>
                <a:gd name="T67" fmla="*/ 1010 h 1159"/>
                <a:gd name="T68" fmla="*/ 1440 w 2087"/>
                <a:gd name="T69" fmla="*/ 1061 h 1159"/>
                <a:gd name="T70" fmla="*/ 1482 w 2087"/>
                <a:gd name="T71" fmla="*/ 1106 h 1159"/>
                <a:gd name="T72" fmla="*/ 1524 w 2087"/>
                <a:gd name="T73" fmla="*/ 1141 h 1159"/>
                <a:gd name="T74" fmla="*/ 1565 w 2087"/>
                <a:gd name="T75" fmla="*/ 1158 h 1159"/>
                <a:gd name="T76" fmla="*/ 1607 w 2087"/>
                <a:gd name="T77" fmla="*/ 1155 h 1159"/>
                <a:gd name="T78" fmla="*/ 1649 w 2087"/>
                <a:gd name="T79" fmla="*/ 1127 h 1159"/>
                <a:gd name="T80" fmla="*/ 1690 w 2087"/>
                <a:gd name="T81" fmla="*/ 1072 h 1159"/>
                <a:gd name="T82" fmla="*/ 1732 w 2087"/>
                <a:gd name="T83" fmla="*/ 990 h 1159"/>
                <a:gd name="T84" fmla="*/ 1774 w 2087"/>
                <a:gd name="T85" fmla="*/ 882 h 1159"/>
                <a:gd name="T86" fmla="*/ 1816 w 2087"/>
                <a:gd name="T87" fmla="*/ 754 h 1159"/>
                <a:gd name="T88" fmla="*/ 1858 w 2087"/>
                <a:gd name="T89" fmla="*/ 611 h 1159"/>
                <a:gd name="T90" fmla="*/ 1899 w 2087"/>
                <a:gd name="T91" fmla="*/ 462 h 1159"/>
                <a:gd name="T92" fmla="*/ 1941 w 2087"/>
                <a:gd name="T93" fmla="*/ 317 h 1159"/>
                <a:gd name="T94" fmla="*/ 1983 w 2087"/>
                <a:gd name="T95" fmla="*/ 187 h 1159"/>
                <a:gd name="T96" fmla="*/ 2024 w 2087"/>
                <a:gd name="T97" fmla="*/ 83 h 1159"/>
                <a:gd name="T98" fmla="*/ 2066 w 2087"/>
                <a:gd name="T99" fmla="*/ 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159">
                  <a:moveTo>
                    <a:pt x="0" y="679"/>
                  </a:moveTo>
                  <a:lnTo>
                    <a:pt x="21" y="706"/>
                  </a:lnTo>
                  <a:lnTo>
                    <a:pt x="42" y="731"/>
                  </a:lnTo>
                  <a:lnTo>
                    <a:pt x="63" y="756"/>
                  </a:lnTo>
                  <a:lnTo>
                    <a:pt x="84" y="779"/>
                  </a:lnTo>
                  <a:lnTo>
                    <a:pt x="105" y="801"/>
                  </a:lnTo>
                  <a:lnTo>
                    <a:pt x="125" y="821"/>
                  </a:lnTo>
                  <a:lnTo>
                    <a:pt x="146" y="838"/>
                  </a:lnTo>
                  <a:lnTo>
                    <a:pt x="167" y="853"/>
                  </a:lnTo>
                  <a:lnTo>
                    <a:pt x="188" y="865"/>
                  </a:lnTo>
                  <a:lnTo>
                    <a:pt x="209" y="875"/>
                  </a:lnTo>
                  <a:lnTo>
                    <a:pt x="230" y="882"/>
                  </a:lnTo>
                  <a:lnTo>
                    <a:pt x="251" y="888"/>
                  </a:lnTo>
                  <a:lnTo>
                    <a:pt x="271" y="891"/>
                  </a:lnTo>
                  <a:lnTo>
                    <a:pt x="292" y="892"/>
                  </a:lnTo>
                  <a:lnTo>
                    <a:pt x="313" y="892"/>
                  </a:lnTo>
                  <a:lnTo>
                    <a:pt x="334" y="890"/>
                  </a:lnTo>
                  <a:lnTo>
                    <a:pt x="355" y="887"/>
                  </a:lnTo>
                  <a:lnTo>
                    <a:pt x="376" y="883"/>
                  </a:lnTo>
                  <a:lnTo>
                    <a:pt x="397" y="879"/>
                  </a:lnTo>
                  <a:lnTo>
                    <a:pt x="417" y="874"/>
                  </a:lnTo>
                  <a:lnTo>
                    <a:pt x="439" y="869"/>
                  </a:lnTo>
                  <a:lnTo>
                    <a:pt x="459" y="864"/>
                  </a:lnTo>
                  <a:lnTo>
                    <a:pt x="480" y="859"/>
                  </a:lnTo>
                  <a:lnTo>
                    <a:pt x="501" y="855"/>
                  </a:lnTo>
                  <a:lnTo>
                    <a:pt x="522" y="851"/>
                  </a:lnTo>
                  <a:lnTo>
                    <a:pt x="543" y="848"/>
                  </a:lnTo>
                  <a:lnTo>
                    <a:pt x="564" y="845"/>
                  </a:lnTo>
                  <a:lnTo>
                    <a:pt x="585" y="843"/>
                  </a:lnTo>
                  <a:lnTo>
                    <a:pt x="605" y="842"/>
                  </a:lnTo>
                  <a:lnTo>
                    <a:pt x="626" y="841"/>
                  </a:lnTo>
                  <a:lnTo>
                    <a:pt x="647" y="840"/>
                  </a:lnTo>
                  <a:lnTo>
                    <a:pt x="668" y="840"/>
                  </a:lnTo>
                  <a:lnTo>
                    <a:pt x="689" y="840"/>
                  </a:lnTo>
                  <a:lnTo>
                    <a:pt x="710" y="840"/>
                  </a:lnTo>
                  <a:lnTo>
                    <a:pt x="731" y="840"/>
                  </a:lnTo>
                  <a:lnTo>
                    <a:pt x="751" y="840"/>
                  </a:lnTo>
                  <a:lnTo>
                    <a:pt x="772" y="839"/>
                  </a:lnTo>
                  <a:lnTo>
                    <a:pt x="793" y="838"/>
                  </a:lnTo>
                  <a:lnTo>
                    <a:pt x="814" y="836"/>
                  </a:lnTo>
                  <a:lnTo>
                    <a:pt x="835" y="834"/>
                  </a:lnTo>
                  <a:lnTo>
                    <a:pt x="856" y="831"/>
                  </a:lnTo>
                  <a:lnTo>
                    <a:pt x="877" y="828"/>
                  </a:lnTo>
                  <a:lnTo>
                    <a:pt x="897" y="824"/>
                  </a:lnTo>
                  <a:lnTo>
                    <a:pt x="918" y="819"/>
                  </a:lnTo>
                  <a:lnTo>
                    <a:pt x="939" y="815"/>
                  </a:lnTo>
                  <a:lnTo>
                    <a:pt x="960" y="809"/>
                  </a:lnTo>
                  <a:lnTo>
                    <a:pt x="981" y="805"/>
                  </a:lnTo>
                  <a:lnTo>
                    <a:pt x="1002" y="800"/>
                  </a:lnTo>
                  <a:lnTo>
                    <a:pt x="1023" y="796"/>
                  </a:lnTo>
                  <a:lnTo>
                    <a:pt x="1043" y="792"/>
                  </a:lnTo>
                  <a:lnTo>
                    <a:pt x="1065" y="789"/>
                  </a:lnTo>
                  <a:lnTo>
                    <a:pt x="1085" y="788"/>
                  </a:lnTo>
                  <a:lnTo>
                    <a:pt x="1106" y="788"/>
                  </a:lnTo>
                  <a:lnTo>
                    <a:pt x="1127" y="790"/>
                  </a:lnTo>
                  <a:lnTo>
                    <a:pt x="1148" y="794"/>
                  </a:lnTo>
                  <a:lnTo>
                    <a:pt x="1169" y="800"/>
                  </a:lnTo>
                  <a:lnTo>
                    <a:pt x="1190" y="808"/>
                  </a:lnTo>
                  <a:lnTo>
                    <a:pt x="1211" y="819"/>
                  </a:lnTo>
                  <a:lnTo>
                    <a:pt x="1231" y="832"/>
                  </a:lnTo>
                  <a:lnTo>
                    <a:pt x="1252" y="848"/>
                  </a:lnTo>
                  <a:lnTo>
                    <a:pt x="1273" y="866"/>
                  </a:lnTo>
                  <a:lnTo>
                    <a:pt x="1294" y="886"/>
                  </a:lnTo>
                  <a:lnTo>
                    <a:pt x="1315" y="908"/>
                  </a:lnTo>
                  <a:lnTo>
                    <a:pt x="1336" y="932"/>
                  </a:lnTo>
                  <a:lnTo>
                    <a:pt x="1357" y="957"/>
                  </a:lnTo>
                  <a:lnTo>
                    <a:pt x="1378" y="983"/>
                  </a:lnTo>
                  <a:lnTo>
                    <a:pt x="1398" y="1010"/>
                  </a:lnTo>
                  <a:lnTo>
                    <a:pt x="1419" y="1036"/>
                  </a:lnTo>
                  <a:lnTo>
                    <a:pt x="1440" y="1061"/>
                  </a:lnTo>
                  <a:lnTo>
                    <a:pt x="1461" y="1085"/>
                  </a:lnTo>
                  <a:lnTo>
                    <a:pt x="1482" y="1106"/>
                  </a:lnTo>
                  <a:lnTo>
                    <a:pt x="1503" y="1125"/>
                  </a:lnTo>
                  <a:lnTo>
                    <a:pt x="1524" y="1141"/>
                  </a:lnTo>
                  <a:lnTo>
                    <a:pt x="1544" y="1152"/>
                  </a:lnTo>
                  <a:lnTo>
                    <a:pt x="1565" y="1158"/>
                  </a:lnTo>
                  <a:lnTo>
                    <a:pt x="1586" y="1159"/>
                  </a:lnTo>
                  <a:lnTo>
                    <a:pt x="1607" y="1155"/>
                  </a:lnTo>
                  <a:lnTo>
                    <a:pt x="1628" y="1144"/>
                  </a:lnTo>
                  <a:lnTo>
                    <a:pt x="1649" y="1127"/>
                  </a:lnTo>
                  <a:lnTo>
                    <a:pt x="1670" y="1103"/>
                  </a:lnTo>
                  <a:lnTo>
                    <a:pt x="1690" y="1072"/>
                  </a:lnTo>
                  <a:lnTo>
                    <a:pt x="1712" y="1034"/>
                  </a:lnTo>
                  <a:lnTo>
                    <a:pt x="1732" y="990"/>
                  </a:lnTo>
                  <a:lnTo>
                    <a:pt x="1753" y="939"/>
                  </a:lnTo>
                  <a:lnTo>
                    <a:pt x="1774" y="882"/>
                  </a:lnTo>
                  <a:lnTo>
                    <a:pt x="1795" y="821"/>
                  </a:lnTo>
                  <a:lnTo>
                    <a:pt x="1816" y="754"/>
                  </a:lnTo>
                  <a:lnTo>
                    <a:pt x="1837" y="684"/>
                  </a:lnTo>
                  <a:lnTo>
                    <a:pt x="1858" y="611"/>
                  </a:lnTo>
                  <a:lnTo>
                    <a:pt x="1878" y="537"/>
                  </a:lnTo>
                  <a:lnTo>
                    <a:pt x="1899" y="462"/>
                  </a:lnTo>
                  <a:lnTo>
                    <a:pt x="1920" y="388"/>
                  </a:lnTo>
                  <a:lnTo>
                    <a:pt x="1941" y="317"/>
                  </a:lnTo>
                  <a:lnTo>
                    <a:pt x="1962" y="249"/>
                  </a:lnTo>
                  <a:lnTo>
                    <a:pt x="1983" y="187"/>
                  </a:lnTo>
                  <a:lnTo>
                    <a:pt x="2004" y="131"/>
                  </a:lnTo>
                  <a:lnTo>
                    <a:pt x="2024" y="83"/>
                  </a:lnTo>
                  <a:lnTo>
                    <a:pt x="2045" y="44"/>
                  </a:lnTo>
                  <a:lnTo>
                    <a:pt x="2066" y="16"/>
                  </a:lnTo>
                  <a:lnTo>
                    <a:pt x="2087" y="0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96">
              <a:extLst>
                <a:ext uri="{FF2B5EF4-FFF2-40B4-BE49-F238E27FC236}">
                  <a16:creationId xmlns:a16="http://schemas.microsoft.com/office/drawing/2014/main" id="{130DFE34-B136-92A3-AD2C-85CE80A5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190"/>
              <a:ext cx="813" cy="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97">
              <a:extLst>
                <a:ext uri="{FF2B5EF4-FFF2-40B4-BE49-F238E27FC236}">
                  <a16:creationId xmlns:a16="http://schemas.microsoft.com/office/drawing/2014/main" id="{20C5A845-F50A-EDA5-EB45-BD0B559C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205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95% PI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98">
              <a:extLst>
                <a:ext uri="{FF2B5EF4-FFF2-40B4-BE49-F238E27FC236}">
                  <a16:creationId xmlns:a16="http://schemas.microsoft.com/office/drawing/2014/main" id="{AAF1DD4C-C8A2-881C-99E0-00C4EBAA1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1213"/>
              <a:ext cx="193" cy="75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99">
              <a:extLst>
                <a:ext uri="{FF2B5EF4-FFF2-40B4-BE49-F238E27FC236}">
                  <a16:creationId xmlns:a16="http://schemas.microsoft.com/office/drawing/2014/main" id="{B6D4B20F-FE7D-55F2-218D-72715E4BE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311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100">
              <a:extLst>
                <a:ext uri="{FF2B5EF4-FFF2-40B4-BE49-F238E27FC236}">
                  <a16:creationId xmlns:a16="http://schemas.microsoft.com/office/drawing/2014/main" id="{5FEA398D-C7FE-9DB0-5247-C4BF48AD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363"/>
              <a:ext cx="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01">
              <a:extLst>
                <a:ext uri="{FF2B5EF4-FFF2-40B4-BE49-F238E27FC236}">
                  <a16:creationId xmlns:a16="http://schemas.microsoft.com/office/drawing/2014/main" id="{BF53AC29-2B19-F90D-3139-D24CBA3E0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1311"/>
              <a:ext cx="53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prediction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102">
              <a:extLst>
                <a:ext uri="{FF2B5EF4-FFF2-40B4-BE49-F238E27FC236}">
                  <a16:creationId xmlns:a16="http://schemas.microsoft.com/office/drawing/2014/main" id="{4E801005-3FEF-EDE3-0A59-12449A9BD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1370"/>
              <a:ext cx="193" cy="0"/>
            </a:xfrm>
            <a:prstGeom prst="line">
              <a:avLst/>
            </a:pr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03">
              <a:extLst>
                <a:ext uri="{FF2B5EF4-FFF2-40B4-BE49-F238E27FC236}">
                  <a16:creationId xmlns:a16="http://schemas.microsoft.com/office/drawing/2014/main" id="{1D5E5815-E725-7AAB-D666-A807EF22F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450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104">
              <a:extLst>
                <a:ext uri="{FF2B5EF4-FFF2-40B4-BE49-F238E27FC236}">
                  <a16:creationId xmlns:a16="http://schemas.microsoft.com/office/drawing/2014/main" id="{AC8190F2-82D0-2B4F-7612-BCB4C5719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503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105">
              <a:extLst>
                <a:ext uri="{FF2B5EF4-FFF2-40B4-BE49-F238E27FC236}">
                  <a16:creationId xmlns:a16="http://schemas.microsoft.com/office/drawing/2014/main" id="{39F34785-17F4-018B-F6AF-9698DAB45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450"/>
              <a:ext cx="4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Freeform 106">
              <a:extLst>
                <a:ext uri="{FF2B5EF4-FFF2-40B4-BE49-F238E27FC236}">
                  <a16:creationId xmlns:a16="http://schemas.microsoft.com/office/drawing/2014/main" id="{1B174BFB-D0E7-34EC-DDCD-D83DE8A55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1" y="1473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34 w 67"/>
                <a:gd name="T3" fmla="*/ 67 h 67"/>
                <a:gd name="T4" fmla="*/ 0 w 67"/>
                <a:gd name="T5" fmla="*/ 34 h 67"/>
                <a:gd name="T6" fmla="*/ 67 w 67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34" y="67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07">
              <a:extLst>
                <a:ext uri="{FF2B5EF4-FFF2-40B4-BE49-F238E27FC236}">
                  <a16:creationId xmlns:a16="http://schemas.microsoft.com/office/drawing/2014/main" id="{729EED28-894A-DED6-6EDC-B3DD7448B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585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108">
              <a:extLst>
                <a:ext uri="{FF2B5EF4-FFF2-40B4-BE49-F238E27FC236}">
                  <a16:creationId xmlns:a16="http://schemas.microsoft.com/office/drawing/2014/main" id="{FA02AE6A-4832-3D29-C662-4E278232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638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109">
              <a:extLst>
                <a:ext uri="{FF2B5EF4-FFF2-40B4-BE49-F238E27FC236}">
                  <a16:creationId xmlns:a16="http://schemas.microsoft.com/office/drawing/2014/main" id="{A554B974-F0D9-D809-6188-7CDEF248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585"/>
              <a:ext cx="3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110">
              <a:extLst>
                <a:ext uri="{FF2B5EF4-FFF2-40B4-BE49-F238E27FC236}">
                  <a16:creationId xmlns:a16="http://schemas.microsoft.com/office/drawing/2014/main" id="{AC5FF8D9-6D6A-0D73-1EEC-54EE98632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1643"/>
              <a:ext cx="193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11">
              <a:extLst>
                <a:ext uri="{FF2B5EF4-FFF2-40B4-BE49-F238E27FC236}">
                  <a16:creationId xmlns:a16="http://schemas.microsoft.com/office/drawing/2014/main" id="{658FECD6-A4A3-07AF-94FA-77DFBAA4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190"/>
              <a:ext cx="813" cy="530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4">
            <a:extLst>
              <a:ext uri="{FF2B5EF4-FFF2-40B4-BE49-F238E27FC236}">
                <a16:creationId xmlns:a16="http://schemas.microsoft.com/office/drawing/2014/main" id="{7218C40A-6956-C1AF-E3DB-B27CB34376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05368" y="3429000"/>
            <a:ext cx="3679825" cy="3094038"/>
            <a:chOff x="384" y="1060"/>
            <a:chExt cx="2318" cy="1949"/>
          </a:xfrm>
        </p:grpSpPr>
        <p:sp>
          <p:nvSpPr>
            <p:cNvPr id="59" name="Rectangle 5">
              <a:extLst>
                <a:ext uri="{FF2B5EF4-FFF2-40B4-BE49-F238E27FC236}">
                  <a16:creationId xmlns:a16="http://schemas.microsoft.com/office/drawing/2014/main" id="{A2DBD78B-A0DB-7C5D-C0A2-4F6228A78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1108"/>
              <a:ext cx="2087" cy="15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">
              <a:extLst>
                <a:ext uri="{FF2B5EF4-FFF2-40B4-BE49-F238E27FC236}">
                  <a16:creationId xmlns:a16="http://schemas.microsoft.com/office/drawing/2014/main" id="{ACD92C04-A42B-B2F6-F411-0B9134CE0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2701"/>
              <a:ext cx="20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7">
              <a:extLst>
                <a:ext uri="{FF2B5EF4-FFF2-40B4-BE49-F238E27FC236}">
                  <a16:creationId xmlns:a16="http://schemas.microsoft.com/office/drawing/2014/main" id="{7D97FAE8-790D-8AFF-0AA8-A88EF8FB8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" y="2680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8">
              <a:extLst>
                <a:ext uri="{FF2B5EF4-FFF2-40B4-BE49-F238E27FC236}">
                  <a16:creationId xmlns:a16="http://schemas.microsoft.com/office/drawing/2014/main" id="{6144EA36-F197-ACF9-EA2C-C3BEC633AE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680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9">
              <a:extLst>
                <a:ext uri="{FF2B5EF4-FFF2-40B4-BE49-F238E27FC236}">
                  <a16:creationId xmlns:a16="http://schemas.microsoft.com/office/drawing/2014/main" id="{CA04FF29-1BC7-FF04-7842-53E0F62DD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8" y="2680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0">
              <a:extLst>
                <a:ext uri="{FF2B5EF4-FFF2-40B4-BE49-F238E27FC236}">
                  <a16:creationId xmlns:a16="http://schemas.microsoft.com/office/drawing/2014/main" id="{987C8F46-29DF-1AC0-A6F0-D06B559B4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5" y="2680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1">
              <a:extLst>
                <a:ext uri="{FF2B5EF4-FFF2-40B4-BE49-F238E27FC236}">
                  <a16:creationId xmlns:a16="http://schemas.microsoft.com/office/drawing/2014/main" id="{2AA2A807-7A9E-FDE1-64C8-DB47179F0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3" y="2680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2">
              <a:extLst>
                <a:ext uri="{FF2B5EF4-FFF2-40B4-BE49-F238E27FC236}">
                  <a16:creationId xmlns:a16="http://schemas.microsoft.com/office/drawing/2014/main" id="{5DFE4DE6-7B4D-2D47-10A6-77D53F1DF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" y="2680"/>
              <a:ext cx="0" cy="21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61EF8383-3AFA-350E-4DB4-E2B75E56D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2739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14">
              <a:extLst>
                <a:ext uri="{FF2B5EF4-FFF2-40B4-BE49-F238E27FC236}">
                  <a16:creationId xmlns:a16="http://schemas.microsoft.com/office/drawing/2014/main" id="{E2C2F9F8-949D-E57F-3719-81DA050C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2739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15">
              <a:extLst>
                <a:ext uri="{FF2B5EF4-FFF2-40B4-BE49-F238E27FC236}">
                  <a16:creationId xmlns:a16="http://schemas.microsoft.com/office/drawing/2014/main" id="{500BFE23-ED27-ACC6-97B3-1BBD2F1EB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2739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16">
              <a:extLst>
                <a:ext uri="{FF2B5EF4-FFF2-40B4-BE49-F238E27FC236}">
                  <a16:creationId xmlns:a16="http://schemas.microsoft.com/office/drawing/2014/main" id="{453A8320-70FE-B00B-E78C-6A473258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2739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17">
              <a:extLst>
                <a:ext uri="{FF2B5EF4-FFF2-40B4-BE49-F238E27FC236}">
                  <a16:creationId xmlns:a16="http://schemas.microsoft.com/office/drawing/2014/main" id="{A6158ED1-6A36-797B-B910-B7CBA958B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2739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14E2F2FD-6DF8-2168-1CE4-9822A1AAF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2739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19">
              <a:extLst>
                <a:ext uri="{FF2B5EF4-FFF2-40B4-BE49-F238E27FC236}">
                  <a16:creationId xmlns:a16="http://schemas.microsoft.com/office/drawing/2014/main" id="{94410C10-07E1-785F-A3E1-FE0377A7F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865"/>
              <a:ext cx="1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20">
              <a:extLst>
                <a:ext uri="{FF2B5EF4-FFF2-40B4-BE49-F238E27FC236}">
                  <a16:creationId xmlns:a16="http://schemas.microsoft.com/office/drawing/2014/main" id="{12B85C00-1057-6154-A1F8-B6B74AA8A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" y="1108"/>
              <a:ext cx="0" cy="159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1">
              <a:extLst>
                <a:ext uri="{FF2B5EF4-FFF2-40B4-BE49-F238E27FC236}">
                  <a16:creationId xmlns:a16="http://schemas.microsoft.com/office/drawing/2014/main" id="{29FDFDA7-EF15-29EA-AC32-6F87361EA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2701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2">
              <a:extLst>
                <a:ext uri="{FF2B5EF4-FFF2-40B4-BE49-F238E27FC236}">
                  <a16:creationId xmlns:a16="http://schemas.microsoft.com/office/drawing/2014/main" id="{1546615E-2E05-A2C9-94B4-5A38DDEE4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2382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3">
              <a:extLst>
                <a:ext uri="{FF2B5EF4-FFF2-40B4-BE49-F238E27FC236}">
                  <a16:creationId xmlns:a16="http://schemas.microsoft.com/office/drawing/2014/main" id="{8ADF23EF-E81C-86AD-C59F-B9BAA81CA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2064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4">
              <a:extLst>
                <a:ext uri="{FF2B5EF4-FFF2-40B4-BE49-F238E27FC236}">
                  <a16:creationId xmlns:a16="http://schemas.microsoft.com/office/drawing/2014/main" id="{F01BE9B8-FC71-7CD7-5CC0-BD0C1DF62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1745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53DCC311-3A9C-E9DE-5D29-5FECF223E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1427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6">
              <a:extLst>
                <a:ext uri="{FF2B5EF4-FFF2-40B4-BE49-F238E27FC236}">
                  <a16:creationId xmlns:a16="http://schemas.microsoft.com/office/drawing/2014/main" id="{D35264B5-7B9A-C65A-B1BB-7F6217832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" y="1108"/>
              <a:ext cx="21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3C3B6E31-7DD9-3C9C-E594-AE5950099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653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A6979205-486E-C1CC-EBCB-DD837F3C6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35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F6224693-B852-8DBB-1D43-798C5BCE5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17"/>
              <a:ext cx="1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30">
              <a:extLst>
                <a:ext uri="{FF2B5EF4-FFF2-40B4-BE49-F238E27FC236}">
                  <a16:creationId xmlns:a16="http://schemas.microsoft.com/office/drawing/2014/main" id="{DC8AB5E6-4332-4D71-2460-4B44775E9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695"/>
              <a:ext cx="1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31">
              <a:extLst>
                <a:ext uri="{FF2B5EF4-FFF2-40B4-BE49-F238E27FC236}">
                  <a16:creationId xmlns:a16="http://schemas.microsoft.com/office/drawing/2014/main" id="{8AE75F24-CFA9-C964-69EB-5D98527B0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377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32">
              <a:extLst>
                <a:ext uri="{FF2B5EF4-FFF2-40B4-BE49-F238E27FC236}">
                  <a16:creationId xmlns:a16="http://schemas.microsoft.com/office/drawing/2014/main" id="{DDA86D1F-C068-19A2-E2E0-CC086753D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060"/>
              <a:ext cx="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7F8C7383-D3AB-67BB-13E6-AA7A4EC6B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296"/>
              <a:ext cx="2087" cy="1343"/>
            </a:xfrm>
            <a:custGeom>
              <a:avLst/>
              <a:gdLst>
                <a:gd name="T0" fmla="*/ 1524 w 2087"/>
                <a:gd name="T1" fmla="*/ 600 h 1343"/>
                <a:gd name="T2" fmla="*/ 1440 w 2087"/>
                <a:gd name="T3" fmla="*/ 554 h 1343"/>
                <a:gd name="T4" fmla="*/ 1357 w 2087"/>
                <a:gd name="T5" fmla="*/ 523 h 1343"/>
                <a:gd name="T6" fmla="*/ 1273 w 2087"/>
                <a:gd name="T7" fmla="*/ 504 h 1343"/>
                <a:gd name="T8" fmla="*/ 1190 w 2087"/>
                <a:gd name="T9" fmla="*/ 474 h 1343"/>
                <a:gd name="T10" fmla="*/ 1106 w 2087"/>
                <a:gd name="T11" fmla="*/ 426 h 1343"/>
                <a:gd name="T12" fmla="*/ 1023 w 2087"/>
                <a:gd name="T13" fmla="*/ 390 h 1343"/>
                <a:gd name="T14" fmla="*/ 939 w 2087"/>
                <a:gd name="T15" fmla="*/ 368 h 1343"/>
                <a:gd name="T16" fmla="*/ 856 w 2087"/>
                <a:gd name="T17" fmla="*/ 360 h 1343"/>
                <a:gd name="T18" fmla="*/ 772 w 2087"/>
                <a:gd name="T19" fmla="*/ 361 h 1343"/>
                <a:gd name="T20" fmla="*/ 689 w 2087"/>
                <a:gd name="T21" fmla="*/ 317 h 1343"/>
                <a:gd name="T22" fmla="*/ 605 w 2087"/>
                <a:gd name="T23" fmla="*/ 255 h 1343"/>
                <a:gd name="T24" fmla="*/ 522 w 2087"/>
                <a:gd name="T25" fmla="*/ 190 h 1343"/>
                <a:gd name="T26" fmla="*/ 439 w 2087"/>
                <a:gd name="T27" fmla="*/ 127 h 1343"/>
                <a:gd name="T28" fmla="*/ 355 w 2087"/>
                <a:gd name="T29" fmla="*/ 71 h 1343"/>
                <a:gd name="T30" fmla="*/ 271 w 2087"/>
                <a:gd name="T31" fmla="*/ 28 h 1343"/>
                <a:gd name="T32" fmla="*/ 188 w 2087"/>
                <a:gd name="T33" fmla="*/ 4 h 1343"/>
                <a:gd name="T34" fmla="*/ 105 w 2087"/>
                <a:gd name="T35" fmla="*/ 2 h 1343"/>
                <a:gd name="T36" fmla="*/ 21 w 2087"/>
                <a:gd name="T37" fmla="*/ 27 h 1343"/>
                <a:gd name="T38" fmla="*/ 42 w 2087"/>
                <a:gd name="T39" fmla="*/ 91 h 1343"/>
                <a:gd name="T40" fmla="*/ 125 w 2087"/>
                <a:gd name="T41" fmla="*/ 190 h 1343"/>
                <a:gd name="T42" fmla="*/ 209 w 2087"/>
                <a:gd name="T43" fmla="*/ 268 h 1343"/>
                <a:gd name="T44" fmla="*/ 292 w 2087"/>
                <a:gd name="T45" fmla="*/ 325 h 1343"/>
                <a:gd name="T46" fmla="*/ 376 w 2087"/>
                <a:gd name="T47" fmla="*/ 361 h 1343"/>
                <a:gd name="T48" fmla="*/ 459 w 2087"/>
                <a:gd name="T49" fmla="*/ 379 h 1343"/>
                <a:gd name="T50" fmla="*/ 543 w 2087"/>
                <a:gd name="T51" fmla="*/ 382 h 1343"/>
                <a:gd name="T52" fmla="*/ 626 w 2087"/>
                <a:gd name="T53" fmla="*/ 376 h 1343"/>
                <a:gd name="T54" fmla="*/ 710 w 2087"/>
                <a:gd name="T55" fmla="*/ 367 h 1343"/>
                <a:gd name="T56" fmla="*/ 793 w 2087"/>
                <a:gd name="T57" fmla="*/ 382 h 1343"/>
                <a:gd name="T58" fmla="*/ 877 w 2087"/>
                <a:gd name="T59" fmla="*/ 422 h 1343"/>
                <a:gd name="T60" fmla="*/ 960 w 2087"/>
                <a:gd name="T61" fmla="*/ 451 h 1343"/>
                <a:gd name="T62" fmla="*/ 1043 w 2087"/>
                <a:gd name="T63" fmla="*/ 471 h 1343"/>
                <a:gd name="T64" fmla="*/ 1127 w 2087"/>
                <a:gd name="T65" fmla="*/ 484 h 1343"/>
                <a:gd name="T66" fmla="*/ 1211 w 2087"/>
                <a:gd name="T67" fmla="*/ 495 h 1343"/>
                <a:gd name="T68" fmla="*/ 1294 w 2087"/>
                <a:gd name="T69" fmla="*/ 547 h 1343"/>
                <a:gd name="T70" fmla="*/ 1378 w 2087"/>
                <a:gd name="T71" fmla="*/ 609 h 1343"/>
                <a:gd name="T72" fmla="*/ 1461 w 2087"/>
                <a:gd name="T73" fmla="*/ 669 h 1343"/>
                <a:gd name="T74" fmla="*/ 1544 w 2087"/>
                <a:gd name="T75" fmla="*/ 720 h 1343"/>
                <a:gd name="T76" fmla="*/ 1628 w 2087"/>
                <a:gd name="T77" fmla="*/ 755 h 1343"/>
                <a:gd name="T78" fmla="*/ 1712 w 2087"/>
                <a:gd name="T79" fmla="*/ 771 h 1343"/>
                <a:gd name="T80" fmla="*/ 1795 w 2087"/>
                <a:gd name="T81" fmla="*/ 876 h 1343"/>
                <a:gd name="T82" fmla="*/ 1878 w 2087"/>
                <a:gd name="T83" fmla="*/ 998 h 1343"/>
                <a:gd name="T84" fmla="*/ 1962 w 2087"/>
                <a:gd name="T85" fmla="*/ 1131 h 1343"/>
                <a:gd name="T86" fmla="*/ 2045 w 2087"/>
                <a:gd name="T87" fmla="*/ 1272 h 1343"/>
                <a:gd name="T88" fmla="*/ 2066 w 2087"/>
                <a:gd name="T89" fmla="*/ 547 h 1343"/>
                <a:gd name="T90" fmla="*/ 1983 w 2087"/>
                <a:gd name="T91" fmla="*/ 641 h 1343"/>
                <a:gd name="T92" fmla="*/ 1899 w 2087"/>
                <a:gd name="T93" fmla="*/ 711 h 1343"/>
                <a:gd name="T94" fmla="*/ 1816 w 2087"/>
                <a:gd name="T95" fmla="*/ 754 h 1343"/>
                <a:gd name="T96" fmla="*/ 1732 w 2087"/>
                <a:gd name="T97" fmla="*/ 770 h 1343"/>
                <a:gd name="T98" fmla="*/ 1649 w 2087"/>
                <a:gd name="T99" fmla="*/ 70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1343">
                  <a:moveTo>
                    <a:pt x="1586" y="646"/>
                  </a:moveTo>
                  <a:lnTo>
                    <a:pt x="1565" y="630"/>
                  </a:lnTo>
                  <a:lnTo>
                    <a:pt x="1544" y="614"/>
                  </a:lnTo>
                  <a:lnTo>
                    <a:pt x="1524" y="600"/>
                  </a:lnTo>
                  <a:lnTo>
                    <a:pt x="1503" y="587"/>
                  </a:lnTo>
                  <a:lnTo>
                    <a:pt x="1482" y="575"/>
                  </a:lnTo>
                  <a:lnTo>
                    <a:pt x="1461" y="564"/>
                  </a:lnTo>
                  <a:lnTo>
                    <a:pt x="1440" y="554"/>
                  </a:lnTo>
                  <a:lnTo>
                    <a:pt x="1419" y="545"/>
                  </a:lnTo>
                  <a:lnTo>
                    <a:pt x="1398" y="537"/>
                  </a:lnTo>
                  <a:lnTo>
                    <a:pt x="1378" y="530"/>
                  </a:lnTo>
                  <a:lnTo>
                    <a:pt x="1357" y="523"/>
                  </a:lnTo>
                  <a:lnTo>
                    <a:pt x="1336" y="518"/>
                  </a:lnTo>
                  <a:lnTo>
                    <a:pt x="1315" y="513"/>
                  </a:lnTo>
                  <a:lnTo>
                    <a:pt x="1294" y="508"/>
                  </a:lnTo>
                  <a:lnTo>
                    <a:pt x="1273" y="504"/>
                  </a:lnTo>
                  <a:lnTo>
                    <a:pt x="1252" y="501"/>
                  </a:lnTo>
                  <a:lnTo>
                    <a:pt x="1231" y="498"/>
                  </a:lnTo>
                  <a:lnTo>
                    <a:pt x="1211" y="488"/>
                  </a:lnTo>
                  <a:lnTo>
                    <a:pt x="1190" y="474"/>
                  </a:lnTo>
                  <a:lnTo>
                    <a:pt x="1169" y="461"/>
                  </a:lnTo>
                  <a:lnTo>
                    <a:pt x="1148" y="449"/>
                  </a:lnTo>
                  <a:lnTo>
                    <a:pt x="1127" y="437"/>
                  </a:lnTo>
                  <a:lnTo>
                    <a:pt x="1106" y="426"/>
                  </a:lnTo>
                  <a:lnTo>
                    <a:pt x="1085" y="415"/>
                  </a:lnTo>
                  <a:lnTo>
                    <a:pt x="1065" y="406"/>
                  </a:lnTo>
                  <a:lnTo>
                    <a:pt x="1043" y="398"/>
                  </a:lnTo>
                  <a:lnTo>
                    <a:pt x="1023" y="390"/>
                  </a:lnTo>
                  <a:lnTo>
                    <a:pt x="1002" y="383"/>
                  </a:lnTo>
                  <a:lnTo>
                    <a:pt x="981" y="378"/>
                  </a:lnTo>
                  <a:lnTo>
                    <a:pt x="960" y="372"/>
                  </a:lnTo>
                  <a:lnTo>
                    <a:pt x="939" y="368"/>
                  </a:lnTo>
                  <a:lnTo>
                    <a:pt x="918" y="365"/>
                  </a:lnTo>
                  <a:lnTo>
                    <a:pt x="897" y="363"/>
                  </a:lnTo>
                  <a:lnTo>
                    <a:pt x="877" y="361"/>
                  </a:lnTo>
                  <a:lnTo>
                    <a:pt x="856" y="360"/>
                  </a:lnTo>
                  <a:lnTo>
                    <a:pt x="835" y="359"/>
                  </a:lnTo>
                  <a:lnTo>
                    <a:pt x="814" y="359"/>
                  </a:lnTo>
                  <a:lnTo>
                    <a:pt x="793" y="360"/>
                  </a:lnTo>
                  <a:lnTo>
                    <a:pt x="772" y="361"/>
                  </a:lnTo>
                  <a:lnTo>
                    <a:pt x="751" y="357"/>
                  </a:lnTo>
                  <a:lnTo>
                    <a:pt x="731" y="344"/>
                  </a:lnTo>
                  <a:lnTo>
                    <a:pt x="710" y="331"/>
                  </a:lnTo>
                  <a:lnTo>
                    <a:pt x="689" y="317"/>
                  </a:lnTo>
                  <a:lnTo>
                    <a:pt x="668" y="302"/>
                  </a:lnTo>
                  <a:lnTo>
                    <a:pt x="647" y="286"/>
                  </a:lnTo>
                  <a:lnTo>
                    <a:pt x="626" y="271"/>
                  </a:lnTo>
                  <a:lnTo>
                    <a:pt x="605" y="255"/>
                  </a:lnTo>
                  <a:lnTo>
                    <a:pt x="585" y="239"/>
                  </a:lnTo>
                  <a:lnTo>
                    <a:pt x="564" y="223"/>
                  </a:lnTo>
                  <a:lnTo>
                    <a:pt x="543" y="206"/>
                  </a:lnTo>
                  <a:lnTo>
                    <a:pt x="522" y="190"/>
                  </a:lnTo>
                  <a:lnTo>
                    <a:pt x="501" y="174"/>
                  </a:lnTo>
                  <a:lnTo>
                    <a:pt x="480" y="158"/>
                  </a:lnTo>
                  <a:lnTo>
                    <a:pt x="459" y="142"/>
                  </a:lnTo>
                  <a:lnTo>
                    <a:pt x="439" y="127"/>
                  </a:lnTo>
                  <a:lnTo>
                    <a:pt x="417" y="112"/>
                  </a:lnTo>
                  <a:lnTo>
                    <a:pt x="397" y="97"/>
                  </a:lnTo>
                  <a:lnTo>
                    <a:pt x="376" y="83"/>
                  </a:lnTo>
                  <a:lnTo>
                    <a:pt x="355" y="71"/>
                  </a:lnTo>
                  <a:lnTo>
                    <a:pt x="334" y="58"/>
                  </a:lnTo>
                  <a:lnTo>
                    <a:pt x="313" y="47"/>
                  </a:lnTo>
                  <a:lnTo>
                    <a:pt x="292" y="37"/>
                  </a:lnTo>
                  <a:lnTo>
                    <a:pt x="271" y="28"/>
                  </a:lnTo>
                  <a:lnTo>
                    <a:pt x="251" y="20"/>
                  </a:lnTo>
                  <a:lnTo>
                    <a:pt x="230" y="13"/>
                  </a:lnTo>
                  <a:lnTo>
                    <a:pt x="209" y="8"/>
                  </a:lnTo>
                  <a:lnTo>
                    <a:pt x="188" y="4"/>
                  </a:lnTo>
                  <a:lnTo>
                    <a:pt x="167" y="1"/>
                  </a:lnTo>
                  <a:lnTo>
                    <a:pt x="146" y="0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4" y="6"/>
                  </a:lnTo>
                  <a:lnTo>
                    <a:pt x="63" y="11"/>
                  </a:lnTo>
                  <a:lnTo>
                    <a:pt x="42" y="18"/>
                  </a:lnTo>
                  <a:lnTo>
                    <a:pt x="2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21" y="63"/>
                  </a:lnTo>
                  <a:lnTo>
                    <a:pt x="42" y="91"/>
                  </a:lnTo>
                  <a:lnTo>
                    <a:pt x="63" y="117"/>
                  </a:lnTo>
                  <a:lnTo>
                    <a:pt x="84" y="143"/>
                  </a:lnTo>
                  <a:lnTo>
                    <a:pt x="105" y="167"/>
                  </a:lnTo>
                  <a:lnTo>
                    <a:pt x="125" y="190"/>
                  </a:lnTo>
                  <a:lnTo>
                    <a:pt x="146" y="212"/>
                  </a:lnTo>
                  <a:lnTo>
                    <a:pt x="167" y="232"/>
                  </a:lnTo>
                  <a:lnTo>
                    <a:pt x="188" y="251"/>
                  </a:lnTo>
                  <a:lnTo>
                    <a:pt x="209" y="268"/>
                  </a:lnTo>
                  <a:lnTo>
                    <a:pt x="230" y="285"/>
                  </a:lnTo>
                  <a:lnTo>
                    <a:pt x="251" y="300"/>
                  </a:lnTo>
                  <a:lnTo>
                    <a:pt x="271" y="313"/>
                  </a:lnTo>
                  <a:lnTo>
                    <a:pt x="292" y="325"/>
                  </a:lnTo>
                  <a:lnTo>
                    <a:pt x="313" y="336"/>
                  </a:lnTo>
                  <a:lnTo>
                    <a:pt x="334" y="346"/>
                  </a:lnTo>
                  <a:lnTo>
                    <a:pt x="355" y="354"/>
                  </a:lnTo>
                  <a:lnTo>
                    <a:pt x="376" y="361"/>
                  </a:lnTo>
                  <a:lnTo>
                    <a:pt x="397" y="367"/>
                  </a:lnTo>
                  <a:lnTo>
                    <a:pt x="417" y="372"/>
                  </a:lnTo>
                  <a:lnTo>
                    <a:pt x="439" y="376"/>
                  </a:lnTo>
                  <a:lnTo>
                    <a:pt x="459" y="379"/>
                  </a:lnTo>
                  <a:lnTo>
                    <a:pt x="480" y="381"/>
                  </a:lnTo>
                  <a:lnTo>
                    <a:pt x="501" y="382"/>
                  </a:lnTo>
                  <a:lnTo>
                    <a:pt x="522" y="382"/>
                  </a:lnTo>
                  <a:lnTo>
                    <a:pt x="543" y="382"/>
                  </a:lnTo>
                  <a:lnTo>
                    <a:pt x="564" y="381"/>
                  </a:lnTo>
                  <a:lnTo>
                    <a:pt x="585" y="380"/>
                  </a:lnTo>
                  <a:lnTo>
                    <a:pt x="605" y="378"/>
                  </a:lnTo>
                  <a:lnTo>
                    <a:pt x="626" y="376"/>
                  </a:lnTo>
                  <a:lnTo>
                    <a:pt x="647" y="374"/>
                  </a:lnTo>
                  <a:lnTo>
                    <a:pt x="668" y="372"/>
                  </a:lnTo>
                  <a:lnTo>
                    <a:pt x="689" y="369"/>
                  </a:lnTo>
                  <a:lnTo>
                    <a:pt x="710" y="367"/>
                  </a:lnTo>
                  <a:lnTo>
                    <a:pt x="731" y="365"/>
                  </a:lnTo>
                  <a:lnTo>
                    <a:pt x="751" y="363"/>
                  </a:lnTo>
                  <a:lnTo>
                    <a:pt x="772" y="370"/>
                  </a:lnTo>
                  <a:lnTo>
                    <a:pt x="793" y="382"/>
                  </a:lnTo>
                  <a:lnTo>
                    <a:pt x="814" y="393"/>
                  </a:lnTo>
                  <a:lnTo>
                    <a:pt x="835" y="403"/>
                  </a:lnTo>
                  <a:lnTo>
                    <a:pt x="856" y="413"/>
                  </a:lnTo>
                  <a:lnTo>
                    <a:pt x="877" y="422"/>
                  </a:lnTo>
                  <a:lnTo>
                    <a:pt x="897" y="430"/>
                  </a:lnTo>
                  <a:lnTo>
                    <a:pt x="918" y="438"/>
                  </a:lnTo>
                  <a:lnTo>
                    <a:pt x="939" y="445"/>
                  </a:lnTo>
                  <a:lnTo>
                    <a:pt x="960" y="451"/>
                  </a:lnTo>
                  <a:lnTo>
                    <a:pt x="981" y="457"/>
                  </a:lnTo>
                  <a:lnTo>
                    <a:pt x="1002" y="462"/>
                  </a:lnTo>
                  <a:lnTo>
                    <a:pt x="1023" y="467"/>
                  </a:lnTo>
                  <a:lnTo>
                    <a:pt x="1043" y="471"/>
                  </a:lnTo>
                  <a:lnTo>
                    <a:pt x="1065" y="474"/>
                  </a:lnTo>
                  <a:lnTo>
                    <a:pt x="1085" y="478"/>
                  </a:lnTo>
                  <a:lnTo>
                    <a:pt x="1106" y="481"/>
                  </a:lnTo>
                  <a:lnTo>
                    <a:pt x="1127" y="484"/>
                  </a:lnTo>
                  <a:lnTo>
                    <a:pt x="1148" y="487"/>
                  </a:lnTo>
                  <a:lnTo>
                    <a:pt x="1169" y="489"/>
                  </a:lnTo>
                  <a:lnTo>
                    <a:pt x="1190" y="492"/>
                  </a:lnTo>
                  <a:lnTo>
                    <a:pt x="1211" y="495"/>
                  </a:lnTo>
                  <a:lnTo>
                    <a:pt x="1231" y="502"/>
                  </a:lnTo>
                  <a:lnTo>
                    <a:pt x="1252" y="517"/>
                  </a:lnTo>
                  <a:lnTo>
                    <a:pt x="1273" y="532"/>
                  </a:lnTo>
                  <a:lnTo>
                    <a:pt x="1294" y="547"/>
                  </a:lnTo>
                  <a:lnTo>
                    <a:pt x="1315" y="563"/>
                  </a:lnTo>
                  <a:lnTo>
                    <a:pt x="1336" y="578"/>
                  </a:lnTo>
                  <a:lnTo>
                    <a:pt x="1357" y="594"/>
                  </a:lnTo>
                  <a:lnTo>
                    <a:pt x="1378" y="609"/>
                  </a:lnTo>
                  <a:lnTo>
                    <a:pt x="1398" y="625"/>
                  </a:lnTo>
                  <a:lnTo>
                    <a:pt x="1419" y="640"/>
                  </a:lnTo>
                  <a:lnTo>
                    <a:pt x="1440" y="655"/>
                  </a:lnTo>
                  <a:lnTo>
                    <a:pt x="1461" y="669"/>
                  </a:lnTo>
                  <a:lnTo>
                    <a:pt x="1482" y="683"/>
                  </a:lnTo>
                  <a:lnTo>
                    <a:pt x="1503" y="696"/>
                  </a:lnTo>
                  <a:lnTo>
                    <a:pt x="1524" y="708"/>
                  </a:lnTo>
                  <a:lnTo>
                    <a:pt x="1544" y="720"/>
                  </a:lnTo>
                  <a:lnTo>
                    <a:pt x="1565" y="730"/>
                  </a:lnTo>
                  <a:lnTo>
                    <a:pt x="1586" y="740"/>
                  </a:lnTo>
                  <a:lnTo>
                    <a:pt x="1607" y="748"/>
                  </a:lnTo>
                  <a:lnTo>
                    <a:pt x="1628" y="755"/>
                  </a:lnTo>
                  <a:lnTo>
                    <a:pt x="1649" y="761"/>
                  </a:lnTo>
                  <a:lnTo>
                    <a:pt x="1670" y="766"/>
                  </a:lnTo>
                  <a:lnTo>
                    <a:pt x="1690" y="769"/>
                  </a:lnTo>
                  <a:lnTo>
                    <a:pt x="1712" y="771"/>
                  </a:lnTo>
                  <a:lnTo>
                    <a:pt x="1732" y="796"/>
                  </a:lnTo>
                  <a:lnTo>
                    <a:pt x="1753" y="821"/>
                  </a:lnTo>
                  <a:lnTo>
                    <a:pt x="1774" y="849"/>
                  </a:lnTo>
                  <a:lnTo>
                    <a:pt x="1795" y="876"/>
                  </a:lnTo>
                  <a:lnTo>
                    <a:pt x="1816" y="906"/>
                  </a:lnTo>
                  <a:lnTo>
                    <a:pt x="1837" y="935"/>
                  </a:lnTo>
                  <a:lnTo>
                    <a:pt x="1858" y="966"/>
                  </a:lnTo>
                  <a:lnTo>
                    <a:pt x="1878" y="998"/>
                  </a:lnTo>
                  <a:lnTo>
                    <a:pt x="1899" y="1030"/>
                  </a:lnTo>
                  <a:lnTo>
                    <a:pt x="1920" y="1064"/>
                  </a:lnTo>
                  <a:lnTo>
                    <a:pt x="1941" y="1097"/>
                  </a:lnTo>
                  <a:lnTo>
                    <a:pt x="1962" y="1131"/>
                  </a:lnTo>
                  <a:lnTo>
                    <a:pt x="1983" y="1166"/>
                  </a:lnTo>
                  <a:lnTo>
                    <a:pt x="2004" y="1201"/>
                  </a:lnTo>
                  <a:lnTo>
                    <a:pt x="2024" y="1236"/>
                  </a:lnTo>
                  <a:lnTo>
                    <a:pt x="2045" y="1272"/>
                  </a:lnTo>
                  <a:lnTo>
                    <a:pt x="2066" y="1307"/>
                  </a:lnTo>
                  <a:lnTo>
                    <a:pt x="2087" y="1343"/>
                  </a:lnTo>
                  <a:lnTo>
                    <a:pt x="2087" y="519"/>
                  </a:lnTo>
                  <a:lnTo>
                    <a:pt x="2066" y="547"/>
                  </a:lnTo>
                  <a:lnTo>
                    <a:pt x="2045" y="572"/>
                  </a:lnTo>
                  <a:lnTo>
                    <a:pt x="2024" y="597"/>
                  </a:lnTo>
                  <a:lnTo>
                    <a:pt x="2004" y="620"/>
                  </a:lnTo>
                  <a:lnTo>
                    <a:pt x="1983" y="641"/>
                  </a:lnTo>
                  <a:lnTo>
                    <a:pt x="1962" y="661"/>
                  </a:lnTo>
                  <a:lnTo>
                    <a:pt x="1941" y="680"/>
                  </a:lnTo>
                  <a:lnTo>
                    <a:pt x="1920" y="696"/>
                  </a:lnTo>
                  <a:lnTo>
                    <a:pt x="1899" y="711"/>
                  </a:lnTo>
                  <a:lnTo>
                    <a:pt x="1878" y="724"/>
                  </a:lnTo>
                  <a:lnTo>
                    <a:pt x="1858" y="736"/>
                  </a:lnTo>
                  <a:lnTo>
                    <a:pt x="1837" y="746"/>
                  </a:lnTo>
                  <a:lnTo>
                    <a:pt x="1816" y="754"/>
                  </a:lnTo>
                  <a:lnTo>
                    <a:pt x="1795" y="761"/>
                  </a:lnTo>
                  <a:lnTo>
                    <a:pt x="1774" y="766"/>
                  </a:lnTo>
                  <a:lnTo>
                    <a:pt x="1753" y="769"/>
                  </a:lnTo>
                  <a:lnTo>
                    <a:pt x="1732" y="770"/>
                  </a:lnTo>
                  <a:lnTo>
                    <a:pt x="1712" y="770"/>
                  </a:lnTo>
                  <a:lnTo>
                    <a:pt x="1690" y="747"/>
                  </a:lnTo>
                  <a:lnTo>
                    <a:pt x="1670" y="724"/>
                  </a:lnTo>
                  <a:lnTo>
                    <a:pt x="1649" y="703"/>
                  </a:lnTo>
                  <a:lnTo>
                    <a:pt x="1628" y="683"/>
                  </a:lnTo>
                  <a:lnTo>
                    <a:pt x="1607" y="664"/>
                  </a:lnTo>
                  <a:lnTo>
                    <a:pt x="1586" y="646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8B0C4F58-71E4-1184-A1AA-AC8451F9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331"/>
              <a:ext cx="2087" cy="896"/>
            </a:xfrm>
            <a:custGeom>
              <a:avLst/>
              <a:gdLst>
                <a:gd name="T0" fmla="*/ 21 w 2087"/>
                <a:gd name="T1" fmla="*/ 10 h 896"/>
                <a:gd name="T2" fmla="*/ 63 w 2087"/>
                <a:gd name="T3" fmla="*/ 29 h 896"/>
                <a:gd name="T4" fmla="*/ 105 w 2087"/>
                <a:gd name="T5" fmla="*/ 50 h 896"/>
                <a:gd name="T6" fmla="*/ 146 w 2087"/>
                <a:gd name="T7" fmla="*/ 71 h 896"/>
                <a:gd name="T8" fmla="*/ 188 w 2087"/>
                <a:gd name="T9" fmla="*/ 92 h 896"/>
                <a:gd name="T10" fmla="*/ 230 w 2087"/>
                <a:gd name="T11" fmla="*/ 114 h 896"/>
                <a:gd name="T12" fmla="*/ 271 w 2087"/>
                <a:gd name="T13" fmla="*/ 135 h 896"/>
                <a:gd name="T14" fmla="*/ 313 w 2087"/>
                <a:gd name="T15" fmla="*/ 157 h 896"/>
                <a:gd name="T16" fmla="*/ 355 w 2087"/>
                <a:gd name="T17" fmla="*/ 177 h 896"/>
                <a:gd name="T18" fmla="*/ 397 w 2087"/>
                <a:gd name="T19" fmla="*/ 197 h 896"/>
                <a:gd name="T20" fmla="*/ 439 w 2087"/>
                <a:gd name="T21" fmla="*/ 216 h 896"/>
                <a:gd name="T22" fmla="*/ 480 w 2087"/>
                <a:gd name="T23" fmla="*/ 234 h 896"/>
                <a:gd name="T24" fmla="*/ 522 w 2087"/>
                <a:gd name="T25" fmla="*/ 251 h 896"/>
                <a:gd name="T26" fmla="*/ 564 w 2087"/>
                <a:gd name="T27" fmla="*/ 267 h 896"/>
                <a:gd name="T28" fmla="*/ 605 w 2087"/>
                <a:gd name="T29" fmla="*/ 282 h 896"/>
                <a:gd name="T30" fmla="*/ 647 w 2087"/>
                <a:gd name="T31" fmla="*/ 295 h 896"/>
                <a:gd name="T32" fmla="*/ 689 w 2087"/>
                <a:gd name="T33" fmla="*/ 308 h 896"/>
                <a:gd name="T34" fmla="*/ 731 w 2087"/>
                <a:gd name="T35" fmla="*/ 320 h 896"/>
                <a:gd name="T36" fmla="*/ 772 w 2087"/>
                <a:gd name="T37" fmla="*/ 331 h 896"/>
                <a:gd name="T38" fmla="*/ 814 w 2087"/>
                <a:gd name="T39" fmla="*/ 341 h 896"/>
                <a:gd name="T40" fmla="*/ 856 w 2087"/>
                <a:gd name="T41" fmla="*/ 351 h 896"/>
                <a:gd name="T42" fmla="*/ 897 w 2087"/>
                <a:gd name="T43" fmla="*/ 362 h 896"/>
                <a:gd name="T44" fmla="*/ 939 w 2087"/>
                <a:gd name="T45" fmla="*/ 372 h 896"/>
                <a:gd name="T46" fmla="*/ 981 w 2087"/>
                <a:gd name="T47" fmla="*/ 382 h 896"/>
                <a:gd name="T48" fmla="*/ 1023 w 2087"/>
                <a:gd name="T49" fmla="*/ 393 h 896"/>
                <a:gd name="T50" fmla="*/ 1065 w 2087"/>
                <a:gd name="T51" fmla="*/ 405 h 896"/>
                <a:gd name="T52" fmla="*/ 1106 w 2087"/>
                <a:gd name="T53" fmla="*/ 418 h 896"/>
                <a:gd name="T54" fmla="*/ 1148 w 2087"/>
                <a:gd name="T55" fmla="*/ 432 h 896"/>
                <a:gd name="T56" fmla="*/ 1190 w 2087"/>
                <a:gd name="T57" fmla="*/ 448 h 896"/>
                <a:gd name="T58" fmla="*/ 1231 w 2087"/>
                <a:gd name="T59" fmla="*/ 465 h 896"/>
                <a:gd name="T60" fmla="*/ 1273 w 2087"/>
                <a:gd name="T61" fmla="*/ 483 h 896"/>
                <a:gd name="T62" fmla="*/ 1315 w 2087"/>
                <a:gd name="T63" fmla="*/ 503 h 896"/>
                <a:gd name="T64" fmla="*/ 1357 w 2087"/>
                <a:gd name="T65" fmla="*/ 524 h 896"/>
                <a:gd name="T66" fmla="*/ 1398 w 2087"/>
                <a:gd name="T67" fmla="*/ 546 h 896"/>
                <a:gd name="T68" fmla="*/ 1440 w 2087"/>
                <a:gd name="T69" fmla="*/ 569 h 896"/>
                <a:gd name="T70" fmla="*/ 1482 w 2087"/>
                <a:gd name="T71" fmla="*/ 594 h 896"/>
                <a:gd name="T72" fmla="*/ 1524 w 2087"/>
                <a:gd name="T73" fmla="*/ 619 h 896"/>
                <a:gd name="T74" fmla="*/ 1565 w 2087"/>
                <a:gd name="T75" fmla="*/ 645 h 896"/>
                <a:gd name="T76" fmla="*/ 1607 w 2087"/>
                <a:gd name="T77" fmla="*/ 671 h 896"/>
                <a:gd name="T78" fmla="*/ 1649 w 2087"/>
                <a:gd name="T79" fmla="*/ 697 h 896"/>
                <a:gd name="T80" fmla="*/ 1690 w 2087"/>
                <a:gd name="T81" fmla="*/ 723 h 896"/>
                <a:gd name="T82" fmla="*/ 1732 w 2087"/>
                <a:gd name="T83" fmla="*/ 748 h 896"/>
                <a:gd name="T84" fmla="*/ 1774 w 2087"/>
                <a:gd name="T85" fmla="*/ 772 h 896"/>
                <a:gd name="T86" fmla="*/ 1816 w 2087"/>
                <a:gd name="T87" fmla="*/ 795 h 896"/>
                <a:gd name="T88" fmla="*/ 1858 w 2087"/>
                <a:gd name="T89" fmla="*/ 816 h 896"/>
                <a:gd name="T90" fmla="*/ 1899 w 2087"/>
                <a:gd name="T91" fmla="*/ 836 h 896"/>
                <a:gd name="T92" fmla="*/ 1941 w 2087"/>
                <a:gd name="T93" fmla="*/ 853 h 896"/>
                <a:gd name="T94" fmla="*/ 1983 w 2087"/>
                <a:gd name="T95" fmla="*/ 869 h 896"/>
                <a:gd name="T96" fmla="*/ 2024 w 2087"/>
                <a:gd name="T97" fmla="*/ 881 h 896"/>
                <a:gd name="T98" fmla="*/ 2066 w 2087"/>
                <a:gd name="T99" fmla="*/ 89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896">
                  <a:moveTo>
                    <a:pt x="0" y="0"/>
                  </a:moveTo>
                  <a:lnTo>
                    <a:pt x="21" y="10"/>
                  </a:lnTo>
                  <a:lnTo>
                    <a:pt x="42" y="19"/>
                  </a:lnTo>
                  <a:lnTo>
                    <a:pt x="63" y="29"/>
                  </a:lnTo>
                  <a:lnTo>
                    <a:pt x="84" y="39"/>
                  </a:lnTo>
                  <a:lnTo>
                    <a:pt x="105" y="50"/>
                  </a:lnTo>
                  <a:lnTo>
                    <a:pt x="125" y="60"/>
                  </a:lnTo>
                  <a:lnTo>
                    <a:pt x="146" y="71"/>
                  </a:lnTo>
                  <a:lnTo>
                    <a:pt x="167" y="82"/>
                  </a:lnTo>
                  <a:lnTo>
                    <a:pt x="188" y="92"/>
                  </a:lnTo>
                  <a:lnTo>
                    <a:pt x="209" y="103"/>
                  </a:lnTo>
                  <a:lnTo>
                    <a:pt x="230" y="114"/>
                  </a:lnTo>
                  <a:lnTo>
                    <a:pt x="251" y="125"/>
                  </a:lnTo>
                  <a:lnTo>
                    <a:pt x="271" y="135"/>
                  </a:lnTo>
                  <a:lnTo>
                    <a:pt x="292" y="146"/>
                  </a:lnTo>
                  <a:lnTo>
                    <a:pt x="313" y="157"/>
                  </a:lnTo>
                  <a:lnTo>
                    <a:pt x="334" y="167"/>
                  </a:lnTo>
                  <a:lnTo>
                    <a:pt x="355" y="177"/>
                  </a:lnTo>
                  <a:lnTo>
                    <a:pt x="376" y="187"/>
                  </a:lnTo>
                  <a:lnTo>
                    <a:pt x="397" y="197"/>
                  </a:lnTo>
                  <a:lnTo>
                    <a:pt x="417" y="207"/>
                  </a:lnTo>
                  <a:lnTo>
                    <a:pt x="439" y="216"/>
                  </a:lnTo>
                  <a:lnTo>
                    <a:pt x="459" y="225"/>
                  </a:lnTo>
                  <a:lnTo>
                    <a:pt x="480" y="234"/>
                  </a:lnTo>
                  <a:lnTo>
                    <a:pt x="501" y="243"/>
                  </a:lnTo>
                  <a:lnTo>
                    <a:pt x="522" y="251"/>
                  </a:lnTo>
                  <a:lnTo>
                    <a:pt x="543" y="259"/>
                  </a:lnTo>
                  <a:lnTo>
                    <a:pt x="564" y="267"/>
                  </a:lnTo>
                  <a:lnTo>
                    <a:pt x="585" y="275"/>
                  </a:lnTo>
                  <a:lnTo>
                    <a:pt x="605" y="282"/>
                  </a:lnTo>
                  <a:lnTo>
                    <a:pt x="626" y="289"/>
                  </a:lnTo>
                  <a:lnTo>
                    <a:pt x="647" y="295"/>
                  </a:lnTo>
                  <a:lnTo>
                    <a:pt x="668" y="302"/>
                  </a:lnTo>
                  <a:lnTo>
                    <a:pt x="689" y="308"/>
                  </a:lnTo>
                  <a:lnTo>
                    <a:pt x="710" y="314"/>
                  </a:lnTo>
                  <a:lnTo>
                    <a:pt x="731" y="320"/>
                  </a:lnTo>
                  <a:lnTo>
                    <a:pt x="751" y="325"/>
                  </a:lnTo>
                  <a:lnTo>
                    <a:pt x="772" y="331"/>
                  </a:lnTo>
                  <a:lnTo>
                    <a:pt x="793" y="336"/>
                  </a:lnTo>
                  <a:lnTo>
                    <a:pt x="814" y="341"/>
                  </a:lnTo>
                  <a:lnTo>
                    <a:pt x="835" y="346"/>
                  </a:lnTo>
                  <a:lnTo>
                    <a:pt x="856" y="351"/>
                  </a:lnTo>
                  <a:lnTo>
                    <a:pt x="877" y="356"/>
                  </a:lnTo>
                  <a:lnTo>
                    <a:pt x="897" y="362"/>
                  </a:lnTo>
                  <a:lnTo>
                    <a:pt x="918" y="366"/>
                  </a:lnTo>
                  <a:lnTo>
                    <a:pt x="939" y="372"/>
                  </a:lnTo>
                  <a:lnTo>
                    <a:pt x="960" y="377"/>
                  </a:lnTo>
                  <a:lnTo>
                    <a:pt x="981" y="382"/>
                  </a:lnTo>
                  <a:lnTo>
                    <a:pt x="1002" y="388"/>
                  </a:lnTo>
                  <a:lnTo>
                    <a:pt x="1023" y="393"/>
                  </a:lnTo>
                  <a:lnTo>
                    <a:pt x="1043" y="399"/>
                  </a:lnTo>
                  <a:lnTo>
                    <a:pt x="1065" y="405"/>
                  </a:lnTo>
                  <a:lnTo>
                    <a:pt x="1085" y="412"/>
                  </a:lnTo>
                  <a:lnTo>
                    <a:pt x="1106" y="418"/>
                  </a:lnTo>
                  <a:lnTo>
                    <a:pt x="1127" y="425"/>
                  </a:lnTo>
                  <a:lnTo>
                    <a:pt x="1148" y="432"/>
                  </a:lnTo>
                  <a:lnTo>
                    <a:pt x="1169" y="440"/>
                  </a:lnTo>
                  <a:lnTo>
                    <a:pt x="1190" y="448"/>
                  </a:lnTo>
                  <a:lnTo>
                    <a:pt x="1211" y="456"/>
                  </a:lnTo>
                  <a:lnTo>
                    <a:pt x="1231" y="465"/>
                  </a:lnTo>
                  <a:lnTo>
                    <a:pt x="1252" y="474"/>
                  </a:lnTo>
                  <a:lnTo>
                    <a:pt x="1273" y="483"/>
                  </a:lnTo>
                  <a:lnTo>
                    <a:pt x="1294" y="493"/>
                  </a:lnTo>
                  <a:lnTo>
                    <a:pt x="1315" y="503"/>
                  </a:lnTo>
                  <a:lnTo>
                    <a:pt x="1336" y="513"/>
                  </a:lnTo>
                  <a:lnTo>
                    <a:pt x="1357" y="524"/>
                  </a:lnTo>
                  <a:lnTo>
                    <a:pt x="1378" y="535"/>
                  </a:lnTo>
                  <a:lnTo>
                    <a:pt x="1398" y="546"/>
                  </a:lnTo>
                  <a:lnTo>
                    <a:pt x="1419" y="558"/>
                  </a:lnTo>
                  <a:lnTo>
                    <a:pt x="1440" y="569"/>
                  </a:lnTo>
                  <a:lnTo>
                    <a:pt x="1461" y="582"/>
                  </a:lnTo>
                  <a:lnTo>
                    <a:pt x="1482" y="594"/>
                  </a:lnTo>
                  <a:lnTo>
                    <a:pt x="1503" y="606"/>
                  </a:lnTo>
                  <a:lnTo>
                    <a:pt x="1524" y="619"/>
                  </a:lnTo>
                  <a:lnTo>
                    <a:pt x="1544" y="632"/>
                  </a:lnTo>
                  <a:lnTo>
                    <a:pt x="1565" y="645"/>
                  </a:lnTo>
                  <a:lnTo>
                    <a:pt x="1586" y="658"/>
                  </a:lnTo>
                  <a:lnTo>
                    <a:pt x="1607" y="671"/>
                  </a:lnTo>
                  <a:lnTo>
                    <a:pt x="1628" y="684"/>
                  </a:lnTo>
                  <a:lnTo>
                    <a:pt x="1649" y="697"/>
                  </a:lnTo>
                  <a:lnTo>
                    <a:pt x="1670" y="710"/>
                  </a:lnTo>
                  <a:lnTo>
                    <a:pt x="1690" y="723"/>
                  </a:lnTo>
                  <a:lnTo>
                    <a:pt x="1712" y="735"/>
                  </a:lnTo>
                  <a:lnTo>
                    <a:pt x="1732" y="748"/>
                  </a:lnTo>
                  <a:lnTo>
                    <a:pt x="1753" y="760"/>
                  </a:lnTo>
                  <a:lnTo>
                    <a:pt x="1774" y="772"/>
                  </a:lnTo>
                  <a:lnTo>
                    <a:pt x="1795" y="783"/>
                  </a:lnTo>
                  <a:lnTo>
                    <a:pt x="1816" y="795"/>
                  </a:lnTo>
                  <a:lnTo>
                    <a:pt x="1837" y="806"/>
                  </a:lnTo>
                  <a:lnTo>
                    <a:pt x="1858" y="816"/>
                  </a:lnTo>
                  <a:lnTo>
                    <a:pt x="1878" y="826"/>
                  </a:lnTo>
                  <a:lnTo>
                    <a:pt x="1899" y="836"/>
                  </a:lnTo>
                  <a:lnTo>
                    <a:pt x="1920" y="845"/>
                  </a:lnTo>
                  <a:lnTo>
                    <a:pt x="1941" y="853"/>
                  </a:lnTo>
                  <a:lnTo>
                    <a:pt x="1962" y="861"/>
                  </a:lnTo>
                  <a:lnTo>
                    <a:pt x="1983" y="869"/>
                  </a:lnTo>
                  <a:lnTo>
                    <a:pt x="2004" y="875"/>
                  </a:lnTo>
                  <a:lnTo>
                    <a:pt x="2024" y="881"/>
                  </a:lnTo>
                  <a:lnTo>
                    <a:pt x="2045" y="887"/>
                  </a:lnTo>
                  <a:lnTo>
                    <a:pt x="2066" y="892"/>
                  </a:lnTo>
                  <a:lnTo>
                    <a:pt x="2087" y="896"/>
                  </a:lnTo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C208E09B-3A5A-2189-2C25-F5649305A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3" y="1759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8912860C-2147-BCB9-D1D6-F4E360EE0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" y="1298"/>
              <a:ext cx="67" cy="68"/>
            </a:xfrm>
            <a:custGeom>
              <a:avLst/>
              <a:gdLst>
                <a:gd name="T0" fmla="*/ 34 w 67"/>
                <a:gd name="T1" fmla="*/ 0 h 68"/>
                <a:gd name="T2" fmla="*/ 34 w 67"/>
                <a:gd name="T3" fmla="*/ 68 h 68"/>
                <a:gd name="T4" fmla="*/ 0 w 67"/>
                <a:gd name="T5" fmla="*/ 34 h 68"/>
                <a:gd name="T6" fmla="*/ 67 w 67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7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BB212A11-D662-2364-C0D5-3CA410F14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9" y="1625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E150EAE9-6069-F64E-458A-F33E09480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" y="2032"/>
              <a:ext cx="68" cy="68"/>
            </a:xfrm>
            <a:custGeom>
              <a:avLst/>
              <a:gdLst>
                <a:gd name="T0" fmla="*/ 34 w 68"/>
                <a:gd name="T1" fmla="*/ 0 h 68"/>
                <a:gd name="T2" fmla="*/ 34 w 68"/>
                <a:gd name="T3" fmla="*/ 68 h 68"/>
                <a:gd name="T4" fmla="*/ 0 w 68"/>
                <a:gd name="T5" fmla="*/ 34 h 68"/>
                <a:gd name="T6" fmla="*/ 68 w 68"/>
                <a:gd name="T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34" y="68"/>
                  </a:lnTo>
                  <a:moveTo>
                    <a:pt x="0" y="34"/>
                  </a:moveTo>
                  <a:lnTo>
                    <a:pt x="68" y="34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8737CAA0-46EB-03E7-EB0D-AB676C29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330"/>
              <a:ext cx="2087" cy="776"/>
            </a:xfrm>
            <a:custGeom>
              <a:avLst/>
              <a:gdLst>
                <a:gd name="T0" fmla="*/ 21 w 2087"/>
                <a:gd name="T1" fmla="*/ 23 h 776"/>
                <a:gd name="T2" fmla="*/ 63 w 2087"/>
                <a:gd name="T3" fmla="*/ 66 h 776"/>
                <a:gd name="T4" fmla="*/ 105 w 2087"/>
                <a:gd name="T5" fmla="*/ 105 h 776"/>
                <a:gd name="T6" fmla="*/ 146 w 2087"/>
                <a:gd name="T7" fmla="*/ 140 h 776"/>
                <a:gd name="T8" fmla="*/ 188 w 2087"/>
                <a:gd name="T9" fmla="*/ 169 h 776"/>
                <a:gd name="T10" fmla="*/ 230 w 2087"/>
                <a:gd name="T11" fmla="*/ 192 h 776"/>
                <a:gd name="T12" fmla="*/ 271 w 2087"/>
                <a:gd name="T13" fmla="*/ 210 h 776"/>
                <a:gd name="T14" fmla="*/ 313 w 2087"/>
                <a:gd name="T15" fmla="*/ 224 h 776"/>
                <a:gd name="T16" fmla="*/ 355 w 2087"/>
                <a:gd name="T17" fmla="*/ 233 h 776"/>
                <a:gd name="T18" fmla="*/ 397 w 2087"/>
                <a:gd name="T19" fmla="*/ 241 h 776"/>
                <a:gd name="T20" fmla="*/ 439 w 2087"/>
                <a:gd name="T21" fmla="*/ 248 h 776"/>
                <a:gd name="T22" fmla="*/ 480 w 2087"/>
                <a:gd name="T23" fmla="*/ 255 h 776"/>
                <a:gd name="T24" fmla="*/ 522 w 2087"/>
                <a:gd name="T25" fmla="*/ 263 h 776"/>
                <a:gd name="T26" fmla="*/ 564 w 2087"/>
                <a:gd name="T27" fmla="*/ 272 h 776"/>
                <a:gd name="T28" fmla="*/ 605 w 2087"/>
                <a:gd name="T29" fmla="*/ 283 h 776"/>
                <a:gd name="T30" fmla="*/ 647 w 2087"/>
                <a:gd name="T31" fmla="*/ 295 h 776"/>
                <a:gd name="T32" fmla="*/ 689 w 2087"/>
                <a:gd name="T33" fmla="*/ 307 h 776"/>
                <a:gd name="T34" fmla="*/ 731 w 2087"/>
                <a:gd name="T35" fmla="*/ 320 h 776"/>
                <a:gd name="T36" fmla="*/ 772 w 2087"/>
                <a:gd name="T37" fmla="*/ 332 h 776"/>
                <a:gd name="T38" fmla="*/ 814 w 2087"/>
                <a:gd name="T39" fmla="*/ 343 h 776"/>
                <a:gd name="T40" fmla="*/ 856 w 2087"/>
                <a:gd name="T41" fmla="*/ 353 h 776"/>
                <a:gd name="T42" fmla="*/ 897 w 2087"/>
                <a:gd name="T43" fmla="*/ 361 h 776"/>
                <a:gd name="T44" fmla="*/ 939 w 2087"/>
                <a:gd name="T45" fmla="*/ 368 h 776"/>
                <a:gd name="T46" fmla="*/ 981 w 2087"/>
                <a:gd name="T47" fmla="*/ 375 h 776"/>
                <a:gd name="T48" fmla="*/ 1023 w 2087"/>
                <a:gd name="T49" fmla="*/ 382 h 776"/>
                <a:gd name="T50" fmla="*/ 1065 w 2087"/>
                <a:gd name="T51" fmla="*/ 391 h 776"/>
                <a:gd name="T52" fmla="*/ 1106 w 2087"/>
                <a:gd name="T53" fmla="*/ 403 h 776"/>
                <a:gd name="T54" fmla="*/ 1148 w 2087"/>
                <a:gd name="T55" fmla="*/ 420 h 776"/>
                <a:gd name="T56" fmla="*/ 1190 w 2087"/>
                <a:gd name="T57" fmla="*/ 441 h 776"/>
                <a:gd name="T58" fmla="*/ 1231 w 2087"/>
                <a:gd name="T59" fmla="*/ 468 h 776"/>
                <a:gd name="T60" fmla="*/ 1273 w 2087"/>
                <a:gd name="T61" fmla="*/ 501 h 776"/>
                <a:gd name="T62" fmla="*/ 1315 w 2087"/>
                <a:gd name="T63" fmla="*/ 539 h 776"/>
                <a:gd name="T64" fmla="*/ 1357 w 2087"/>
                <a:gd name="T65" fmla="*/ 581 h 776"/>
                <a:gd name="T66" fmla="*/ 1398 w 2087"/>
                <a:gd name="T67" fmla="*/ 625 h 776"/>
                <a:gd name="T68" fmla="*/ 1440 w 2087"/>
                <a:gd name="T69" fmla="*/ 669 h 776"/>
                <a:gd name="T70" fmla="*/ 1482 w 2087"/>
                <a:gd name="T71" fmla="*/ 709 h 776"/>
                <a:gd name="T72" fmla="*/ 1524 w 2087"/>
                <a:gd name="T73" fmla="*/ 742 h 776"/>
                <a:gd name="T74" fmla="*/ 1565 w 2087"/>
                <a:gd name="T75" fmla="*/ 765 h 776"/>
                <a:gd name="T76" fmla="*/ 1607 w 2087"/>
                <a:gd name="T77" fmla="*/ 776 h 776"/>
                <a:gd name="T78" fmla="*/ 1649 w 2087"/>
                <a:gd name="T79" fmla="*/ 772 h 776"/>
                <a:gd name="T80" fmla="*/ 1690 w 2087"/>
                <a:gd name="T81" fmla="*/ 752 h 776"/>
                <a:gd name="T82" fmla="*/ 1732 w 2087"/>
                <a:gd name="T83" fmla="*/ 716 h 776"/>
                <a:gd name="T84" fmla="*/ 1774 w 2087"/>
                <a:gd name="T85" fmla="*/ 664 h 776"/>
                <a:gd name="T86" fmla="*/ 1816 w 2087"/>
                <a:gd name="T87" fmla="*/ 599 h 776"/>
                <a:gd name="T88" fmla="*/ 1858 w 2087"/>
                <a:gd name="T89" fmla="*/ 526 h 776"/>
                <a:gd name="T90" fmla="*/ 1899 w 2087"/>
                <a:gd name="T91" fmla="*/ 450 h 776"/>
                <a:gd name="T92" fmla="*/ 1941 w 2087"/>
                <a:gd name="T93" fmla="*/ 375 h 776"/>
                <a:gd name="T94" fmla="*/ 1983 w 2087"/>
                <a:gd name="T95" fmla="*/ 310 h 776"/>
                <a:gd name="T96" fmla="*/ 2024 w 2087"/>
                <a:gd name="T97" fmla="*/ 261 h 776"/>
                <a:gd name="T98" fmla="*/ 2066 w 2087"/>
                <a:gd name="T99" fmla="*/ 233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7" h="776">
                  <a:moveTo>
                    <a:pt x="0" y="0"/>
                  </a:moveTo>
                  <a:lnTo>
                    <a:pt x="21" y="23"/>
                  </a:lnTo>
                  <a:lnTo>
                    <a:pt x="42" y="44"/>
                  </a:lnTo>
                  <a:lnTo>
                    <a:pt x="63" y="66"/>
                  </a:lnTo>
                  <a:lnTo>
                    <a:pt x="84" y="86"/>
                  </a:lnTo>
                  <a:lnTo>
                    <a:pt x="105" y="105"/>
                  </a:lnTo>
                  <a:lnTo>
                    <a:pt x="125" y="123"/>
                  </a:lnTo>
                  <a:lnTo>
                    <a:pt x="146" y="140"/>
                  </a:lnTo>
                  <a:lnTo>
                    <a:pt x="167" y="155"/>
                  </a:lnTo>
                  <a:lnTo>
                    <a:pt x="188" y="169"/>
                  </a:lnTo>
                  <a:lnTo>
                    <a:pt x="209" y="181"/>
                  </a:lnTo>
                  <a:lnTo>
                    <a:pt x="230" y="192"/>
                  </a:lnTo>
                  <a:lnTo>
                    <a:pt x="251" y="202"/>
                  </a:lnTo>
                  <a:lnTo>
                    <a:pt x="271" y="210"/>
                  </a:lnTo>
                  <a:lnTo>
                    <a:pt x="292" y="218"/>
                  </a:lnTo>
                  <a:lnTo>
                    <a:pt x="313" y="224"/>
                  </a:lnTo>
                  <a:lnTo>
                    <a:pt x="334" y="229"/>
                  </a:lnTo>
                  <a:lnTo>
                    <a:pt x="355" y="233"/>
                  </a:lnTo>
                  <a:lnTo>
                    <a:pt x="376" y="237"/>
                  </a:lnTo>
                  <a:lnTo>
                    <a:pt x="397" y="241"/>
                  </a:lnTo>
                  <a:lnTo>
                    <a:pt x="417" y="245"/>
                  </a:lnTo>
                  <a:lnTo>
                    <a:pt x="439" y="248"/>
                  </a:lnTo>
                  <a:lnTo>
                    <a:pt x="459" y="252"/>
                  </a:lnTo>
                  <a:lnTo>
                    <a:pt x="480" y="255"/>
                  </a:lnTo>
                  <a:lnTo>
                    <a:pt x="501" y="259"/>
                  </a:lnTo>
                  <a:lnTo>
                    <a:pt x="522" y="263"/>
                  </a:lnTo>
                  <a:lnTo>
                    <a:pt x="543" y="267"/>
                  </a:lnTo>
                  <a:lnTo>
                    <a:pt x="564" y="272"/>
                  </a:lnTo>
                  <a:lnTo>
                    <a:pt x="585" y="277"/>
                  </a:lnTo>
                  <a:lnTo>
                    <a:pt x="605" y="283"/>
                  </a:lnTo>
                  <a:lnTo>
                    <a:pt x="626" y="289"/>
                  </a:lnTo>
                  <a:lnTo>
                    <a:pt x="647" y="295"/>
                  </a:lnTo>
                  <a:lnTo>
                    <a:pt x="668" y="301"/>
                  </a:lnTo>
                  <a:lnTo>
                    <a:pt x="689" y="307"/>
                  </a:lnTo>
                  <a:lnTo>
                    <a:pt x="710" y="313"/>
                  </a:lnTo>
                  <a:lnTo>
                    <a:pt x="731" y="320"/>
                  </a:lnTo>
                  <a:lnTo>
                    <a:pt x="751" y="326"/>
                  </a:lnTo>
                  <a:lnTo>
                    <a:pt x="772" y="332"/>
                  </a:lnTo>
                  <a:lnTo>
                    <a:pt x="793" y="338"/>
                  </a:lnTo>
                  <a:lnTo>
                    <a:pt x="814" y="343"/>
                  </a:lnTo>
                  <a:lnTo>
                    <a:pt x="835" y="348"/>
                  </a:lnTo>
                  <a:lnTo>
                    <a:pt x="856" y="353"/>
                  </a:lnTo>
                  <a:lnTo>
                    <a:pt x="877" y="357"/>
                  </a:lnTo>
                  <a:lnTo>
                    <a:pt x="897" y="361"/>
                  </a:lnTo>
                  <a:lnTo>
                    <a:pt x="918" y="365"/>
                  </a:lnTo>
                  <a:lnTo>
                    <a:pt x="939" y="368"/>
                  </a:lnTo>
                  <a:lnTo>
                    <a:pt x="960" y="372"/>
                  </a:lnTo>
                  <a:lnTo>
                    <a:pt x="981" y="375"/>
                  </a:lnTo>
                  <a:lnTo>
                    <a:pt x="1002" y="378"/>
                  </a:lnTo>
                  <a:lnTo>
                    <a:pt x="1023" y="382"/>
                  </a:lnTo>
                  <a:lnTo>
                    <a:pt x="1043" y="387"/>
                  </a:lnTo>
                  <a:lnTo>
                    <a:pt x="1065" y="391"/>
                  </a:lnTo>
                  <a:lnTo>
                    <a:pt x="1085" y="397"/>
                  </a:lnTo>
                  <a:lnTo>
                    <a:pt x="1106" y="403"/>
                  </a:lnTo>
                  <a:lnTo>
                    <a:pt x="1127" y="411"/>
                  </a:lnTo>
                  <a:lnTo>
                    <a:pt x="1148" y="420"/>
                  </a:lnTo>
                  <a:lnTo>
                    <a:pt x="1169" y="430"/>
                  </a:lnTo>
                  <a:lnTo>
                    <a:pt x="1190" y="441"/>
                  </a:lnTo>
                  <a:lnTo>
                    <a:pt x="1211" y="454"/>
                  </a:lnTo>
                  <a:lnTo>
                    <a:pt x="1231" y="468"/>
                  </a:lnTo>
                  <a:lnTo>
                    <a:pt x="1252" y="484"/>
                  </a:lnTo>
                  <a:lnTo>
                    <a:pt x="1273" y="501"/>
                  </a:lnTo>
                  <a:lnTo>
                    <a:pt x="1294" y="519"/>
                  </a:lnTo>
                  <a:lnTo>
                    <a:pt x="1315" y="539"/>
                  </a:lnTo>
                  <a:lnTo>
                    <a:pt x="1336" y="560"/>
                  </a:lnTo>
                  <a:lnTo>
                    <a:pt x="1357" y="581"/>
                  </a:lnTo>
                  <a:lnTo>
                    <a:pt x="1378" y="603"/>
                  </a:lnTo>
                  <a:lnTo>
                    <a:pt x="1398" y="625"/>
                  </a:lnTo>
                  <a:lnTo>
                    <a:pt x="1419" y="647"/>
                  </a:lnTo>
                  <a:lnTo>
                    <a:pt x="1440" y="669"/>
                  </a:lnTo>
                  <a:lnTo>
                    <a:pt x="1461" y="689"/>
                  </a:lnTo>
                  <a:lnTo>
                    <a:pt x="1482" y="709"/>
                  </a:lnTo>
                  <a:lnTo>
                    <a:pt x="1503" y="727"/>
                  </a:lnTo>
                  <a:lnTo>
                    <a:pt x="1524" y="742"/>
                  </a:lnTo>
                  <a:lnTo>
                    <a:pt x="1544" y="755"/>
                  </a:lnTo>
                  <a:lnTo>
                    <a:pt x="1565" y="765"/>
                  </a:lnTo>
                  <a:lnTo>
                    <a:pt x="1586" y="773"/>
                  </a:lnTo>
                  <a:lnTo>
                    <a:pt x="1607" y="776"/>
                  </a:lnTo>
                  <a:lnTo>
                    <a:pt x="1628" y="776"/>
                  </a:lnTo>
                  <a:lnTo>
                    <a:pt x="1649" y="772"/>
                  </a:lnTo>
                  <a:lnTo>
                    <a:pt x="1670" y="764"/>
                  </a:lnTo>
                  <a:lnTo>
                    <a:pt x="1690" y="752"/>
                  </a:lnTo>
                  <a:lnTo>
                    <a:pt x="1712" y="736"/>
                  </a:lnTo>
                  <a:lnTo>
                    <a:pt x="1732" y="716"/>
                  </a:lnTo>
                  <a:lnTo>
                    <a:pt x="1753" y="692"/>
                  </a:lnTo>
                  <a:lnTo>
                    <a:pt x="1774" y="664"/>
                  </a:lnTo>
                  <a:lnTo>
                    <a:pt x="1795" y="633"/>
                  </a:lnTo>
                  <a:lnTo>
                    <a:pt x="1816" y="599"/>
                  </a:lnTo>
                  <a:lnTo>
                    <a:pt x="1837" y="564"/>
                  </a:lnTo>
                  <a:lnTo>
                    <a:pt x="1858" y="526"/>
                  </a:lnTo>
                  <a:lnTo>
                    <a:pt x="1878" y="488"/>
                  </a:lnTo>
                  <a:lnTo>
                    <a:pt x="1899" y="450"/>
                  </a:lnTo>
                  <a:lnTo>
                    <a:pt x="1920" y="412"/>
                  </a:lnTo>
                  <a:lnTo>
                    <a:pt x="1941" y="375"/>
                  </a:lnTo>
                  <a:lnTo>
                    <a:pt x="1962" y="341"/>
                  </a:lnTo>
                  <a:lnTo>
                    <a:pt x="1983" y="310"/>
                  </a:lnTo>
                  <a:lnTo>
                    <a:pt x="2004" y="283"/>
                  </a:lnTo>
                  <a:lnTo>
                    <a:pt x="2024" y="261"/>
                  </a:lnTo>
                  <a:lnTo>
                    <a:pt x="2045" y="244"/>
                  </a:lnTo>
                  <a:lnTo>
                    <a:pt x="2066" y="233"/>
                  </a:lnTo>
                  <a:lnTo>
                    <a:pt x="2087" y="230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0">
              <a:extLst>
                <a:ext uri="{FF2B5EF4-FFF2-40B4-BE49-F238E27FC236}">
                  <a16:creationId xmlns:a16="http://schemas.microsoft.com/office/drawing/2014/main" id="{72B0C945-347F-A99C-A83B-A22175162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1161"/>
              <a:ext cx="803" cy="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1">
              <a:extLst>
                <a:ext uri="{FF2B5EF4-FFF2-40B4-BE49-F238E27FC236}">
                  <a16:creationId xmlns:a16="http://schemas.microsoft.com/office/drawing/2014/main" id="{9E400E1F-AEBB-CB16-EB01-8190B637E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176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95% PI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42">
              <a:extLst>
                <a:ext uri="{FF2B5EF4-FFF2-40B4-BE49-F238E27FC236}">
                  <a16:creationId xmlns:a16="http://schemas.microsoft.com/office/drawing/2014/main" id="{C06FBACF-36BA-5815-AE35-A8C45294B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183"/>
              <a:ext cx="193" cy="76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3">
              <a:extLst>
                <a:ext uri="{FF2B5EF4-FFF2-40B4-BE49-F238E27FC236}">
                  <a16:creationId xmlns:a16="http://schemas.microsoft.com/office/drawing/2014/main" id="{029DFC2F-A70E-F992-B9D7-912593A29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282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44">
              <a:extLst>
                <a:ext uri="{FF2B5EF4-FFF2-40B4-BE49-F238E27FC236}">
                  <a16:creationId xmlns:a16="http://schemas.microsoft.com/office/drawing/2014/main" id="{D10F870C-2A79-1421-3CDE-CE206AF8F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1334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45">
              <a:extLst>
                <a:ext uri="{FF2B5EF4-FFF2-40B4-BE49-F238E27FC236}">
                  <a16:creationId xmlns:a16="http://schemas.microsoft.com/office/drawing/2014/main" id="{BCAA6486-841A-D322-EF81-1AAE5BBA8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282"/>
              <a:ext cx="53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prediction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Line 46">
              <a:extLst>
                <a:ext uri="{FF2B5EF4-FFF2-40B4-BE49-F238E27FC236}">
                  <a16:creationId xmlns:a16="http://schemas.microsoft.com/office/drawing/2014/main" id="{EFA22A56-4EEA-E79E-082D-9E0426F2D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1341"/>
              <a:ext cx="193" cy="0"/>
            </a:xfrm>
            <a:prstGeom prst="line">
              <a:avLst/>
            </a:pr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47">
              <a:extLst>
                <a:ext uri="{FF2B5EF4-FFF2-40B4-BE49-F238E27FC236}">
                  <a16:creationId xmlns:a16="http://schemas.microsoft.com/office/drawing/2014/main" id="{68D19C9F-0AA6-85A7-77C6-482F81816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421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48">
              <a:extLst>
                <a:ext uri="{FF2B5EF4-FFF2-40B4-BE49-F238E27FC236}">
                  <a16:creationId xmlns:a16="http://schemas.microsoft.com/office/drawing/2014/main" id="{2FB8F9E3-7CC3-AAD8-3CE9-2D75ACBC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1474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49">
              <a:extLst>
                <a:ext uri="{FF2B5EF4-FFF2-40B4-BE49-F238E27FC236}">
                  <a16:creationId xmlns:a16="http://schemas.microsoft.com/office/drawing/2014/main" id="{82220BB0-6B67-F502-967D-3033AC279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421"/>
              <a:ext cx="4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samples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0F2B4570-A86C-45BF-16F3-FB19E7D53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6" y="1444"/>
              <a:ext cx="67" cy="6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67 h 67"/>
                <a:gd name="T4" fmla="*/ 0 w 67"/>
                <a:gd name="T5" fmla="*/ 33 h 67"/>
                <a:gd name="T6" fmla="*/ 67 w 67"/>
                <a:gd name="T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33" y="67"/>
                  </a:lnTo>
                  <a:moveTo>
                    <a:pt x="0" y="33"/>
                  </a:moveTo>
                  <a:lnTo>
                    <a:pt x="67" y="33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51">
              <a:extLst>
                <a:ext uri="{FF2B5EF4-FFF2-40B4-BE49-F238E27FC236}">
                  <a16:creationId xmlns:a16="http://schemas.microsoft.com/office/drawing/2014/main" id="{B5623397-4082-7C3B-262D-18FD5209C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556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52">
              <a:extLst>
                <a:ext uri="{FF2B5EF4-FFF2-40B4-BE49-F238E27FC236}">
                  <a16:creationId xmlns:a16="http://schemas.microsoft.com/office/drawing/2014/main" id="{E30BC714-264C-BCBA-99F2-EF3A05C9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1608"/>
              <a:ext cx="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53">
              <a:extLst>
                <a:ext uri="{FF2B5EF4-FFF2-40B4-BE49-F238E27FC236}">
                  <a16:creationId xmlns:a16="http://schemas.microsoft.com/office/drawing/2014/main" id="{0A13E3F4-A107-1E7D-CF2A-323409CB8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556"/>
              <a:ext cx="3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(x) true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Line 54">
              <a:extLst>
                <a:ext uri="{FF2B5EF4-FFF2-40B4-BE49-F238E27FC236}">
                  <a16:creationId xmlns:a16="http://schemas.microsoft.com/office/drawing/2014/main" id="{A0AE8A23-87E5-DD7E-6C38-A5151BB60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1614"/>
              <a:ext cx="193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55">
              <a:extLst>
                <a:ext uri="{FF2B5EF4-FFF2-40B4-BE49-F238E27FC236}">
                  <a16:creationId xmlns:a16="http://schemas.microsoft.com/office/drawing/2014/main" id="{32E1ACE8-EDBE-5D12-95D5-02975C68C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1161"/>
              <a:ext cx="803" cy="529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8415598-5A14-8BD5-5E5F-CEC0FCC562F0}"/>
              </a:ext>
            </a:extLst>
          </p:cNvPr>
          <p:cNvSpPr txBox="1"/>
          <p:nvPr/>
        </p:nvSpPr>
        <p:spPr>
          <a:xfrm>
            <a:off x="4175550" y="6093285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B49AD54-118D-9D3D-1333-CFE3DBADB6EA}"/>
              </a:ext>
            </a:extLst>
          </p:cNvPr>
          <p:cNvSpPr txBox="1"/>
          <p:nvPr/>
        </p:nvSpPr>
        <p:spPr>
          <a:xfrm>
            <a:off x="8251950" y="6090308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4207557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A76B-7FDA-340B-0E60-7F2FAB524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4C68C-0082-F8FD-8A71-C6E6EE57C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/>
              <a:t>9.5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Sampling Strategy for MF Surrogates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CFC86A3-B973-933C-1F5C-86FA98322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High-fidelity samples are a subset of low-fidelity samples</a:t>
            </a:r>
          </a:p>
        </p:txBody>
      </p:sp>
    </p:spTree>
    <p:extLst>
      <p:ext uri="{BB962C8B-B14F-4D97-AF65-F5344CB8AC3E}">
        <p14:creationId xmlns:p14="http://schemas.microsoft.com/office/powerpoint/2010/main" val="51759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D9FCB5-F45E-BAA5-26D8-CAEDD3C48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Assumption: We can afford many LF simulations but only a small number of HF simulations</a:t>
            </a:r>
          </a:p>
          <a:p>
            <a:pPr lvl="1"/>
            <a:r>
              <a:rPr lang="en-US" dirty="0"/>
              <a:t>small HF samples cannot predict QoI accurately</a:t>
            </a:r>
          </a:p>
          <a:p>
            <a:pPr lvl="1"/>
            <a:r>
              <a:rPr lang="en-US" dirty="0"/>
              <a:t>most predictions are extrapolation in high-dimensions</a:t>
            </a:r>
          </a:p>
          <a:p>
            <a:pPr lvl="1"/>
            <a:r>
              <a:rPr lang="en-US" dirty="0"/>
              <a:t>surrogate predictions using LF samples is not accurate or mislead</a:t>
            </a:r>
          </a:p>
          <a:p>
            <a:r>
              <a:rPr lang="en-US" dirty="0"/>
              <a:t>MF surrogate integrates LF and HF samples and trade-off between prediction accuracy and computational cost</a:t>
            </a:r>
          </a:p>
          <a:p>
            <a:pPr lvl="1"/>
            <a:r>
              <a:rPr lang="en-US" dirty="0"/>
              <a:t>take advantages of HF accuracy and LF efficiency</a:t>
            </a:r>
          </a:p>
          <a:p>
            <a:pPr lvl="1"/>
            <a:r>
              <a:rPr lang="en-US" dirty="0"/>
              <a:t>works well usually when the correlations </a:t>
            </a:r>
            <a:br>
              <a:rPr lang="en-US" dirty="0"/>
            </a:br>
            <a:r>
              <a:rPr lang="en-US" dirty="0"/>
              <a:t>between the two are high</a:t>
            </a:r>
          </a:p>
          <a:p>
            <a:pPr lvl="1"/>
            <a:r>
              <a:rPr lang="en-US" dirty="0"/>
              <a:t>LF model should capture the overall </a:t>
            </a:r>
            <a:br>
              <a:rPr lang="en-US" dirty="0"/>
            </a:br>
            <a:r>
              <a:rPr lang="en-US" dirty="0"/>
              <a:t>trend of the responses from the HF model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563C0D-F447-E802-D238-15267A18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Multi-Fidelity (MF) Surrogate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1A9E11-E1B6-711D-BB1F-009AC22E7FA3}"/>
              </a:ext>
            </a:extLst>
          </p:cNvPr>
          <p:cNvGrpSpPr/>
          <p:nvPr/>
        </p:nvGrpSpPr>
        <p:grpSpPr>
          <a:xfrm>
            <a:off x="5623485" y="3913643"/>
            <a:ext cx="3589265" cy="2487157"/>
            <a:chOff x="1356528" y="1524000"/>
            <a:chExt cx="6466243" cy="448073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74BA1F-2C65-46AF-D20F-590C10A7B688}"/>
                </a:ext>
              </a:extLst>
            </p:cNvPr>
            <p:cNvSpPr/>
            <p:nvPr/>
          </p:nvSpPr>
          <p:spPr>
            <a:xfrm>
              <a:off x="1356528" y="3748873"/>
              <a:ext cx="2743200" cy="1295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Low-fidelity simulation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D92161-8A93-7A78-DF51-BE7E6C063905}"/>
                </a:ext>
              </a:extLst>
            </p:cNvPr>
            <p:cNvSpPr/>
            <p:nvPr/>
          </p:nvSpPr>
          <p:spPr>
            <a:xfrm>
              <a:off x="4800600" y="3748873"/>
              <a:ext cx="2743200" cy="1295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High-fidelity simulation</a:t>
              </a: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EA74066-A4AA-A401-96F4-B9EC4FDCD99D}"/>
                </a:ext>
              </a:extLst>
            </p:cNvPr>
            <p:cNvSpPr/>
            <p:nvPr/>
          </p:nvSpPr>
          <p:spPr>
            <a:xfrm>
              <a:off x="2723941" y="3221335"/>
              <a:ext cx="3501850" cy="522514"/>
            </a:xfrm>
            <a:custGeom>
              <a:avLst/>
              <a:gdLst>
                <a:gd name="connsiteX0" fmla="*/ 0 w 3501850"/>
                <a:gd name="connsiteY0" fmla="*/ 522514 h 522514"/>
                <a:gd name="connsiteX1" fmla="*/ 0 w 3501850"/>
                <a:gd name="connsiteY1" fmla="*/ 0 h 522514"/>
                <a:gd name="connsiteX2" fmla="*/ 3501850 w 3501850"/>
                <a:gd name="connsiteY2" fmla="*/ 0 h 522514"/>
                <a:gd name="connsiteX3" fmla="*/ 3501850 w 3501850"/>
                <a:gd name="connsiteY3" fmla="*/ 512465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1850" h="522514">
                  <a:moveTo>
                    <a:pt x="0" y="522514"/>
                  </a:moveTo>
                  <a:lnTo>
                    <a:pt x="0" y="0"/>
                  </a:lnTo>
                  <a:lnTo>
                    <a:pt x="3501850" y="0"/>
                  </a:lnTo>
                  <a:lnTo>
                    <a:pt x="3501850" y="512465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B5988D0-F848-CEAF-6387-34AA780AE0F1}"/>
                </a:ext>
              </a:extLst>
            </p:cNvPr>
            <p:cNvCxnSpPr/>
            <p:nvPr/>
          </p:nvCxnSpPr>
          <p:spPr>
            <a:xfrm flipV="1">
              <a:off x="4495800" y="2834473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BC6A54-B585-57A7-E5BF-36A38989B369}"/>
                </a:ext>
              </a:extLst>
            </p:cNvPr>
            <p:cNvSpPr/>
            <p:nvPr/>
          </p:nvSpPr>
          <p:spPr>
            <a:xfrm>
              <a:off x="3124200" y="1524000"/>
              <a:ext cx="2743200" cy="1295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Multi-fidelity surrogate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61C082-3244-A965-2E4D-343163C8D4AB}"/>
                </a:ext>
              </a:extLst>
            </p:cNvPr>
            <p:cNvSpPr txBox="1"/>
            <p:nvPr/>
          </p:nvSpPr>
          <p:spPr>
            <a:xfrm>
              <a:off x="1600200" y="5228474"/>
              <a:ext cx="2816271" cy="77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Fast computation time</a:t>
              </a:r>
            </a:p>
            <a:p>
              <a:r>
                <a:rPr lang="en-US" sz="1100" dirty="0"/>
                <a:t>Low accuracy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AA8448-484F-C32A-401F-5B25061690DD}"/>
                </a:ext>
              </a:extLst>
            </p:cNvPr>
            <p:cNvSpPr txBox="1"/>
            <p:nvPr/>
          </p:nvSpPr>
          <p:spPr>
            <a:xfrm>
              <a:off x="4945853" y="5227638"/>
              <a:ext cx="2876918" cy="77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Long computation time</a:t>
              </a:r>
            </a:p>
            <a:p>
              <a:r>
                <a:rPr lang="en-US" sz="1100" dirty="0"/>
                <a:t>High accuracy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9B26E4-F148-B9D0-6A4D-3FF262068B07}"/>
                </a:ext>
              </a:extLst>
            </p:cNvPr>
            <p:cNvSpPr txBox="1"/>
            <p:nvPr/>
          </p:nvSpPr>
          <p:spPr>
            <a:xfrm>
              <a:off x="4745539" y="2849073"/>
              <a:ext cx="1900811" cy="471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High accuracy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15288B-ECC5-D2EC-7778-590C11BAF820}"/>
                </a:ext>
              </a:extLst>
            </p:cNvPr>
            <p:cNvSpPr txBox="1"/>
            <p:nvPr/>
          </p:nvSpPr>
          <p:spPr>
            <a:xfrm>
              <a:off x="2604226" y="2853660"/>
              <a:ext cx="2027878" cy="471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Fast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978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6F281F-7CED-B39B-C0B6-2F3FAEE07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quality of approximation depends on the number and location of samples</a:t>
            </a:r>
          </a:p>
          <a:p>
            <a:r>
              <a:rPr lang="en-US" sz="2000" dirty="0"/>
              <a:t>space-filling sampling (LHS) is good for general purpose surrogate models</a:t>
            </a:r>
          </a:p>
          <a:p>
            <a:r>
              <a:rPr lang="en-US" sz="2000" dirty="0"/>
              <a:t>sampling strategy becomes complicated because multi-levels of samples need to be generated</a:t>
            </a:r>
          </a:p>
          <a:p>
            <a:pPr lvl="1"/>
            <a:r>
              <a:rPr lang="en-US" dirty="0"/>
              <a:t>how many samples should be for LF and HF surrogate?</a:t>
            </a:r>
          </a:p>
          <a:p>
            <a:pPr lvl="1"/>
            <a:r>
              <a:rPr lang="en-US" dirty="0"/>
              <a:t>how should they be located in the design space?</a:t>
            </a:r>
          </a:p>
          <a:p>
            <a:r>
              <a:rPr lang="en-US" sz="2000" dirty="0"/>
              <a:t>to obtain the required level of accuracy in the surrogate model with the least numbers of samples</a:t>
            </a:r>
          </a:p>
          <a:p>
            <a:pPr lvl="1"/>
            <a:r>
              <a:rPr lang="en-US" dirty="0"/>
              <a:t>how to allocate the number of samples between LF and HF surrogates</a:t>
            </a:r>
          </a:p>
          <a:p>
            <a:pPr lvl="1"/>
            <a:r>
              <a:rPr lang="en-US" dirty="0"/>
              <a:t>High cost ratio, it would be better to have many LF samples</a:t>
            </a:r>
          </a:p>
          <a:p>
            <a:pPr lvl="1"/>
            <a:r>
              <a:rPr lang="en-US" dirty="0"/>
              <a:t>Low cost ratio, a tradeoff between LF &amp; HF samples would be important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3E7DA5-156C-1F2A-C2A1-EB7E1EB9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Issues in MF Surrogate</a:t>
            </a:r>
          </a:p>
        </p:txBody>
      </p:sp>
    </p:spTree>
    <p:extLst>
      <p:ext uri="{BB962C8B-B14F-4D97-AF65-F5344CB8AC3E}">
        <p14:creationId xmlns:p14="http://schemas.microsoft.com/office/powerpoint/2010/main" val="1931508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C5395B0-D25E-37AD-BE84-A146AFCA848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Once No. of LF and HF samples are determined, the next question is how to distribute them in the design space</a:t>
                </a:r>
              </a:p>
              <a:p>
                <a:r>
                  <a:rPr lang="en-US" sz="2000" dirty="0"/>
                  <a:t>Discrepancy is defined using the difference b/w two sets of samples</a:t>
                </a:r>
              </a:p>
              <a:p>
                <a:pPr lvl="1"/>
                <a:r>
                  <a:rPr lang="en-US" dirty="0"/>
                  <a:t>It would be better that HF sample set is a subset of the LF sample set </a:t>
                </a:r>
              </a:p>
              <a:p>
                <a:r>
                  <a:rPr lang="en-US" sz="2000" dirty="0"/>
                  <a:t>two sampling strategies: (a) nearest neighbor sampling and (b) nested design sampling</a:t>
                </a:r>
              </a:p>
              <a:p>
                <a:r>
                  <a:rPr lang="en-US" sz="2000" dirty="0"/>
                  <a:t>nearest neighbor sampling strategy</a:t>
                </a:r>
              </a:p>
              <a:p>
                <a:pPr lvl="1"/>
                <a:r>
                  <a:rPr lang="en-US" dirty="0"/>
                  <a:t>generates independent initial LF and HF sampling points using LHS</a:t>
                </a:r>
              </a:p>
              <a:p>
                <a:pPr lvl="1"/>
                <a:r>
                  <a:rPr lang="en-US" dirty="0"/>
                  <a:t>each HF sample point is moved to the nearest LF sampling point</a:t>
                </a:r>
              </a:p>
              <a:p>
                <a:r>
                  <a:rPr lang="en-US" sz="2000" dirty="0"/>
                  <a:t>nested design sampling</a:t>
                </a:r>
              </a:p>
              <a:p>
                <a:pPr lvl="1"/>
                <a:r>
                  <a:rPr lang="en-US" dirty="0"/>
                  <a:t>LHS is used to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samples first</a:t>
                </a:r>
              </a:p>
              <a:p>
                <a:pPr lvl="1"/>
                <a:r>
                  <a:rPr lang="en-US" dirty="0"/>
                  <a:t>additional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samples are generated by maximizing the min distance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C5395B0-D25E-37AD-BE84-A146AFCA8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AF8D69-CAE3-C61F-C713-D90EE72C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Locations For LF And HF Samples</a:t>
            </a:r>
          </a:p>
        </p:txBody>
      </p:sp>
    </p:spTree>
    <p:extLst>
      <p:ext uri="{BB962C8B-B14F-4D97-AF65-F5344CB8AC3E}">
        <p14:creationId xmlns:p14="http://schemas.microsoft.com/office/powerpoint/2010/main" val="155073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55454-2B94-A68C-85E4-707348632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1315857"/>
          </a:xfrm>
        </p:spPr>
        <p:txBody>
          <a:bodyPr>
            <a:normAutofit/>
          </a:bodyPr>
          <a:lstStyle/>
          <a:p>
            <a:r>
              <a:rPr lang="en-US" sz="2000" dirty="0"/>
              <a:t>(a) 40 LF (blue and green crosses) and 10 HF (red circles) samples</a:t>
            </a:r>
          </a:p>
          <a:p>
            <a:r>
              <a:rPr lang="en-US" sz="2000" dirty="0"/>
              <a:t>(b) Updated 40 LF samples (blue crosses) and 10 HF samples (red circles)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F9B780-E140-2429-36D4-F22C652A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Locations For LF And HF Samples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E0C7D0D-DCAC-3F09-4F23-C903D98A6147}"/>
              </a:ext>
            </a:extLst>
          </p:cNvPr>
          <p:cNvGrpSpPr/>
          <p:nvPr/>
        </p:nvGrpSpPr>
        <p:grpSpPr>
          <a:xfrm>
            <a:off x="301431" y="2367515"/>
            <a:ext cx="8553607" cy="3076939"/>
            <a:chOff x="2035176" y="2422521"/>
            <a:chExt cx="6368132" cy="2290773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4BD4FE7-CB9B-DD52-FC99-38ECCD467193}"/>
                </a:ext>
              </a:extLst>
            </p:cNvPr>
            <p:cNvSpPr txBox="1"/>
            <p:nvPr/>
          </p:nvSpPr>
          <p:spPr>
            <a:xfrm>
              <a:off x="4902501" y="4331961"/>
              <a:ext cx="392304" cy="34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(a)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BD19318-BA7C-0E94-EC8A-A6866CF36317}"/>
                </a:ext>
              </a:extLst>
            </p:cNvPr>
            <p:cNvSpPr txBox="1"/>
            <p:nvPr/>
          </p:nvSpPr>
          <p:spPr>
            <a:xfrm>
              <a:off x="8003270" y="4331961"/>
              <a:ext cx="400038" cy="34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(b)</a:t>
              </a:r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4DE61729-BB8F-767D-F526-6D85D6165F8A}"/>
                </a:ext>
              </a:extLst>
            </p:cNvPr>
            <p:cNvGrpSpPr/>
            <p:nvPr/>
          </p:nvGrpSpPr>
          <p:grpSpPr>
            <a:xfrm>
              <a:off x="2035176" y="2422521"/>
              <a:ext cx="6017544" cy="2290773"/>
              <a:chOff x="2035176" y="2422521"/>
              <a:chExt cx="6017544" cy="2290773"/>
            </a:xfrm>
          </p:grpSpPr>
          <p:grpSp>
            <p:nvGrpSpPr>
              <p:cNvPr id="4" name="Group 141">
                <a:extLst>
                  <a:ext uri="{FF2B5EF4-FFF2-40B4-BE49-F238E27FC236}">
                    <a16:creationId xmlns:a16="http://schemas.microsoft.com/office/drawing/2014/main" id="{C7F761B4-7A2F-D930-5280-EF4B34002EC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35176" y="2422521"/>
                <a:ext cx="2922590" cy="2290760"/>
                <a:chOff x="1282" y="1531"/>
                <a:chExt cx="1841" cy="1443"/>
              </a:xfrm>
            </p:grpSpPr>
            <p:sp>
              <p:nvSpPr>
                <p:cNvPr id="5" name="Rectangle 142">
                  <a:extLst>
                    <a:ext uri="{FF2B5EF4-FFF2-40B4-BE49-F238E27FC236}">
                      <a16:creationId xmlns:a16="http://schemas.microsoft.com/office/drawing/2014/main" id="{0402C0A5-3A90-70AE-A1F6-9AC5F3B0A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9" y="1574"/>
                  <a:ext cx="1548" cy="11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" name="Rectangle 143">
                  <a:extLst>
                    <a:ext uri="{FF2B5EF4-FFF2-40B4-BE49-F238E27FC236}">
                      <a16:creationId xmlns:a16="http://schemas.microsoft.com/office/drawing/2014/main" id="{EEA4E3E0-3DCB-93F0-3843-A80837BE0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9" y="1574"/>
                  <a:ext cx="1548" cy="1173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" name="Line 144">
                  <a:extLst>
                    <a:ext uri="{FF2B5EF4-FFF2-40B4-BE49-F238E27FC236}">
                      <a16:creationId xmlns:a16="http://schemas.microsoft.com/office/drawing/2014/main" id="{DD42E7D6-AA2E-96F7-1F3C-2960558B2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747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" name="Line 145">
                  <a:extLst>
                    <a:ext uri="{FF2B5EF4-FFF2-40B4-BE49-F238E27FC236}">
                      <a16:creationId xmlns:a16="http://schemas.microsoft.com/office/drawing/2014/main" id="{C8F16CF9-6A88-4042-2B49-776B9CE2B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49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" name="Line 146">
                  <a:extLst>
                    <a:ext uri="{FF2B5EF4-FFF2-40B4-BE49-F238E27FC236}">
                      <a16:creationId xmlns:a16="http://schemas.microsoft.com/office/drawing/2014/main" id="{50FB7AC7-2305-6FFA-85E6-2D3BA6BD4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49" y="2729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" name="Rectangle 147">
                  <a:extLst>
                    <a:ext uri="{FF2B5EF4-FFF2-40B4-BE49-F238E27FC236}">
                      <a16:creationId xmlns:a16="http://schemas.microsoft.com/office/drawing/2014/main" id="{FAD8AA32-E13B-7DD5-4DD6-3A609E4DD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2758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Line 148">
                  <a:extLst>
                    <a:ext uri="{FF2B5EF4-FFF2-40B4-BE49-F238E27FC236}">
                      <a16:creationId xmlns:a16="http://schemas.microsoft.com/office/drawing/2014/main" id="{35B2F296-C333-932E-5277-DCBD84FC28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59" y="2729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" name="Rectangle 149">
                  <a:extLst>
                    <a:ext uri="{FF2B5EF4-FFF2-40B4-BE49-F238E27FC236}">
                      <a16:creationId xmlns:a16="http://schemas.microsoft.com/office/drawing/2014/main" id="{3760693F-FD65-52B3-62C1-72DD957CD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5" y="2758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0.2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Line 150">
                  <a:extLst>
                    <a:ext uri="{FF2B5EF4-FFF2-40B4-BE49-F238E27FC236}">
                      <a16:creationId xmlns:a16="http://schemas.microsoft.com/office/drawing/2014/main" id="{16DDFE9A-5C2C-9724-5809-361005599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68" y="2729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" name="Rectangle 151">
                  <a:extLst>
                    <a:ext uri="{FF2B5EF4-FFF2-40B4-BE49-F238E27FC236}">
                      <a16:creationId xmlns:a16="http://schemas.microsoft.com/office/drawing/2014/main" id="{969760BE-0889-2B23-C03A-809688F98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" y="2758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0.4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Line 152">
                  <a:extLst>
                    <a:ext uri="{FF2B5EF4-FFF2-40B4-BE49-F238E27FC236}">
                      <a16:creationId xmlns:a16="http://schemas.microsoft.com/office/drawing/2014/main" id="{161AE379-2E7B-D811-5312-29F1E8F1F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8" y="2729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" name="Rectangle 153">
                  <a:extLst>
                    <a:ext uri="{FF2B5EF4-FFF2-40B4-BE49-F238E27FC236}">
                      <a16:creationId xmlns:a16="http://schemas.microsoft.com/office/drawing/2014/main" id="{36C8444E-31A9-3599-2709-190E4440B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4" y="2758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0.6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Line 154">
                  <a:extLst>
                    <a:ext uri="{FF2B5EF4-FFF2-40B4-BE49-F238E27FC236}">
                      <a16:creationId xmlns:a16="http://schemas.microsoft.com/office/drawing/2014/main" id="{7AC4A309-1F49-9FEC-611D-D0133F50F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8" y="2729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8" name="Rectangle 155">
                  <a:extLst>
                    <a:ext uri="{FF2B5EF4-FFF2-40B4-BE49-F238E27FC236}">
                      <a16:creationId xmlns:a16="http://schemas.microsoft.com/office/drawing/2014/main" id="{1862A12D-4559-2826-2385-61EEC2357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4" y="2758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0.8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56">
                  <a:extLst>
                    <a:ext uri="{FF2B5EF4-FFF2-40B4-BE49-F238E27FC236}">
                      <a16:creationId xmlns:a16="http://schemas.microsoft.com/office/drawing/2014/main" id="{48EEF2BD-CD6B-6AA6-1081-A144009138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97" y="2729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0" name="Rectangle 157">
                  <a:extLst>
                    <a:ext uri="{FF2B5EF4-FFF2-40B4-BE49-F238E27FC236}">
                      <a16:creationId xmlns:a16="http://schemas.microsoft.com/office/drawing/2014/main" id="{E7A1896F-D4BC-EAF0-9C01-72F1FDD57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6" y="2758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1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Line 158">
                  <a:extLst>
                    <a:ext uri="{FF2B5EF4-FFF2-40B4-BE49-F238E27FC236}">
                      <a16:creationId xmlns:a16="http://schemas.microsoft.com/office/drawing/2014/main" id="{ED265E25-8903-E53F-DC2A-08DC7F141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747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" name="Rectangle 159">
                  <a:extLst>
                    <a:ext uri="{FF2B5EF4-FFF2-40B4-BE49-F238E27FC236}">
                      <a16:creationId xmlns:a16="http://schemas.microsoft.com/office/drawing/2014/main" id="{DF3FB6D9-9FE2-9018-6A83-5070A609E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2" y="2704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Line 160">
                  <a:extLst>
                    <a:ext uri="{FF2B5EF4-FFF2-40B4-BE49-F238E27FC236}">
                      <a16:creationId xmlns:a16="http://schemas.microsoft.com/office/drawing/2014/main" id="{928EA10E-4DFB-DAAB-FE35-3FEAF111F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510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" name="Rectangle 161">
                  <a:extLst>
                    <a:ext uri="{FF2B5EF4-FFF2-40B4-BE49-F238E27FC236}">
                      <a16:creationId xmlns:a16="http://schemas.microsoft.com/office/drawing/2014/main" id="{72BA9AB2-ABF4-5866-C9BF-4BB329B72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" y="2466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0.2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Line 162">
                  <a:extLst>
                    <a:ext uri="{FF2B5EF4-FFF2-40B4-BE49-F238E27FC236}">
                      <a16:creationId xmlns:a16="http://schemas.microsoft.com/office/drawing/2014/main" id="{16664859-19C4-6A9B-D95F-8E1CB14F1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276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" name="Rectangle 163">
                  <a:extLst>
                    <a:ext uri="{FF2B5EF4-FFF2-40B4-BE49-F238E27FC236}">
                      <a16:creationId xmlns:a16="http://schemas.microsoft.com/office/drawing/2014/main" id="{711CBCAE-3A79-4BA7-168A-A7620C982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" y="2233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0.4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Line 164">
                  <a:extLst>
                    <a:ext uri="{FF2B5EF4-FFF2-40B4-BE49-F238E27FC236}">
                      <a16:creationId xmlns:a16="http://schemas.microsoft.com/office/drawing/2014/main" id="{51C4DAB6-013A-00C6-A0FF-24CCA2629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042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" name="Rectangle 165">
                  <a:extLst>
                    <a:ext uri="{FF2B5EF4-FFF2-40B4-BE49-F238E27FC236}">
                      <a16:creationId xmlns:a16="http://schemas.microsoft.com/office/drawing/2014/main" id="{F51A195F-4A4E-B649-DD45-34AEE8B37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" y="1999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0.6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Line 166">
                  <a:extLst>
                    <a:ext uri="{FF2B5EF4-FFF2-40B4-BE49-F238E27FC236}">
                      <a16:creationId xmlns:a16="http://schemas.microsoft.com/office/drawing/2014/main" id="{AD52B1B2-169F-9701-E86A-2CDD0BC703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808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" name="Rectangle 167">
                  <a:extLst>
                    <a:ext uri="{FF2B5EF4-FFF2-40B4-BE49-F238E27FC236}">
                      <a16:creationId xmlns:a16="http://schemas.microsoft.com/office/drawing/2014/main" id="{5F6A57A7-E470-5A8C-5928-4890B1FCB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" y="1765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0.8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Line 168">
                  <a:extLst>
                    <a:ext uri="{FF2B5EF4-FFF2-40B4-BE49-F238E27FC236}">
                      <a16:creationId xmlns:a16="http://schemas.microsoft.com/office/drawing/2014/main" id="{0DD1EE1E-4108-A29E-42F4-52C0E9C0E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574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" name="Rectangle 169">
                  <a:extLst>
                    <a:ext uri="{FF2B5EF4-FFF2-40B4-BE49-F238E27FC236}">
                      <a16:creationId xmlns:a16="http://schemas.microsoft.com/office/drawing/2014/main" id="{548CED3C-0611-78DB-1DB6-7440A72A8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2" y="1531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1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Line 170">
                  <a:extLst>
                    <a:ext uri="{FF2B5EF4-FFF2-40B4-BE49-F238E27FC236}">
                      <a16:creationId xmlns:a16="http://schemas.microsoft.com/office/drawing/2014/main" id="{379A9E79-A9A5-7059-3A63-D3A698F04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49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" name="Line 171">
                  <a:extLst>
                    <a:ext uri="{FF2B5EF4-FFF2-40B4-BE49-F238E27FC236}">
                      <a16:creationId xmlns:a16="http://schemas.microsoft.com/office/drawing/2014/main" id="{96E0F4B0-360C-B16D-DC28-1110B0442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747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5" name="Line 172">
                  <a:extLst>
                    <a:ext uri="{FF2B5EF4-FFF2-40B4-BE49-F238E27FC236}">
                      <a16:creationId xmlns:a16="http://schemas.microsoft.com/office/drawing/2014/main" id="{9FD6C389-E79C-A41A-D5C3-A4A9E73386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25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6" name="Line 173">
                  <a:extLst>
                    <a:ext uri="{FF2B5EF4-FFF2-40B4-BE49-F238E27FC236}">
                      <a16:creationId xmlns:a16="http://schemas.microsoft.com/office/drawing/2014/main" id="{D2FBB1F9-2F65-71EF-7A74-CA3D8A699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686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7" name="Line 174">
                  <a:extLst>
                    <a:ext uri="{FF2B5EF4-FFF2-40B4-BE49-F238E27FC236}">
                      <a16:creationId xmlns:a16="http://schemas.microsoft.com/office/drawing/2014/main" id="{EEE042C2-6F44-2271-581E-0AB041300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04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8" name="Line 175">
                  <a:extLst>
                    <a:ext uri="{FF2B5EF4-FFF2-40B4-BE49-F238E27FC236}">
                      <a16:creationId xmlns:a16="http://schemas.microsoft.com/office/drawing/2014/main" id="{5E2637D9-C902-FE91-EF1C-60E14EF75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628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9" name="Line 176">
                  <a:extLst>
                    <a:ext uri="{FF2B5EF4-FFF2-40B4-BE49-F238E27FC236}">
                      <a16:creationId xmlns:a16="http://schemas.microsoft.com/office/drawing/2014/main" id="{96E3937F-8584-8125-A11F-DA2AEF5163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80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0" name="Line 177">
                  <a:extLst>
                    <a:ext uri="{FF2B5EF4-FFF2-40B4-BE49-F238E27FC236}">
                      <a16:creationId xmlns:a16="http://schemas.microsoft.com/office/drawing/2014/main" id="{76F1BE17-564B-A99D-4BD2-7E9CA3AA7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571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1" name="Line 178">
                  <a:extLst>
                    <a:ext uri="{FF2B5EF4-FFF2-40B4-BE49-F238E27FC236}">
                      <a16:creationId xmlns:a16="http://schemas.microsoft.com/office/drawing/2014/main" id="{090BA921-2ABB-0E05-9203-92F25199B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59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2" name="Line 179">
                  <a:extLst>
                    <a:ext uri="{FF2B5EF4-FFF2-40B4-BE49-F238E27FC236}">
                      <a16:creationId xmlns:a16="http://schemas.microsoft.com/office/drawing/2014/main" id="{64629EC3-8BD5-9BDF-3354-7E0DC5723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510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3" name="Line 180">
                  <a:extLst>
                    <a:ext uri="{FF2B5EF4-FFF2-40B4-BE49-F238E27FC236}">
                      <a16:creationId xmlns:a16="http://schemas.microsoft.com/office/drawing/2014/main" id="{8E115C17-DE93-7135-3A53-90C0F52456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4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4" name="Line 181">
                  <a:extLst>
                    <a:ext uri="{FF2B5EF4-FFF2-40B4-BE49-F238E27FC236}">
                      <a16:creationId xmlns:a16="http://schemas.microsoft.com/office/drawing/2014/main" id="{15164FDF-FFD4-8B52-01BC-00F453ADE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452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5" name="Line 182">
                  <a:extLst>
                    <a:ext uri="{FF2B5EF4-FFF2-40B4-BE49-F238E27FC236}">
                      <a16:creationId xmlns:a16="http://schemas.microsoft.com/office/drawing/2014/main" id="{2975AA87-57E9-0471-D1DC-D191AE535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4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6" name="Line 183">
                  <a:extLst>
                    <a:ext uri="{FF2B5EF4-FFF2-40B4-BE49-F238E27FC236}">
                      <a16:creationId xmlns:a16="http://schemas.microsoft.com/office/drawing/2014/main" id="{59F7E833-C82C-0CA5-4746-A5A043C62E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394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7" name="Line 184">
                  <a:extLst>
                    <a:ext uri="{FF2B5EF4-FFF2-40B4-BE49-F238E27FC236}">
                      <a16:creationId xmlns:a16="http://schemas.microsoft.com/office/drawing/2014/main" id="{2580317D-9415-DC3B-5A5A-3B5EFC311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89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8" name="Line 185">
                  <a:extLst>
                    <a:ext uri="{FF2B5EF4-FFF2-40B4-BE49-F238E27FC236}">
                      <a16:creationId xmlns:a16="http://schemas.microsoft.com/office/drawing/2014/main" id="{9671F11F-9B51-7CBB-19FB-B47D7C04AC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333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49" name="Line 186">
                  <a:extLst>
                    <a:ext uri="{FF2B5EF4-FFF2-40B4-BE49-F238E27FC236}">
                      <a16:creationId xmlns:a16="http://schemas.microsoft.com/office/drawing/2014/main" id="{C7960513-A296-0713-AE50-68D41E9516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68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0" name="Line 187">
                  <a:extLst>
                    <a:ext uri="{FF2B5EF4-FFF2-40B4-BE49-F238E27FC236}">
                      <a16:creationId xmlns:a16="http://schemas.microsoft.com/office/drawing/2014/main" id="{D0757549-93E4-6F17-D374-FAFC7F5A5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276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1" name="Line 188">
                  <a:extLst>
                    <a:ext uri="{FF2B5EF4-FFF2-40B4-BE49-F238E27FC236}">
                      <a16:creationId xmlns:a16="http://schemas.microsoft.com/office/drawing/2014/main" id="{2B9F4E44-E333-E3AD-0E8A-543EA2049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44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2" name="Line 189">
                  <a:extLst>
                    <a:ext uri="{FF2B5EF4-FFF2-40B4-BE49-F238E27FC236}">
                      <a16:creationId xmlns:a16="http://schemas.microsoft.com/office/drawing/2014/main" id="{15C218D5-CE1F-5721-E62E-CD4D21DC7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218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3" name="Line 190">
                  <a:extLst>
                    <a:ext uri="{FF2B5EF4-FFF2-40B4-BE49-F238E27FC236}">
                      <a16:creationId xmlns:a16="http://schemas.microsoft.com/office/drawing/2014/main" id="{C0506ED8-E706-B6E5-5F5F-A69AF0497A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23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4" name="Line 191">
                  <a:extLst>
                    <a:ext uri="{FF2B5EF4-FFF2-40B4-BE49-F238E27FC236}">
                      <a16:creationId xmlns:a16="http://schemas.microsoft.com/office/drawing/2014/main" id="{0A89CEF5-7A88-4D54-1181-20D717F4D9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161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5" name="Line 192">
                  <a:extLst>
                    <a:ext uri="{FF2B5EF4-FFF2-40B4-BE49-F238E27FC236}">
                      <a16:creationId xmlns:a16="http://schemas.microsoft.com/office/drawing/2014/main" id="{5C29CE65-0813-91D0-DEDF-336F0B764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9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6" name="Line 193">
                  <a:extLst>
                    <a:ext uri="{FF2B5EF4-FFF2-40B4-BE49-F238E27FC236}">
                      <a16:creationId xmlns:a16="http://schemas.microsoft.com/office/drawing/2014/main" id="{CD92D226-DF31-5FB2-7F86-5838F0DB1E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099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7" name="Line 194">
                  <a:extLst>
                    <a:ext uri="{FF2B5EF4-FFF2-40B4-BE49-F238E27FC236}">
                      <a16:creationId xmlns:a16="http://schemas.microsoft.com/office/drawing/2014/main" id="{EAF4B5AC-0418-24AE-CB19-7EFFE1D7B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8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8" name="Line 195">
                  <a:extLst>
                    <a:ext uri="{FF2B5EF4-FFF2-40B4-BE49-F238E27FC236}">
                      <a16:creationId xmlns:a16="http://schemas.microsoft.com/office/drawing/2014/main" id="{D8970702-E830-96D3-DC26-AA6C76074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2042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59" name="Line 196">
                  <a:extLst>
                    <a:ext uri="{FF2B5EF4-FFF2-40B4-BE49-F238E27FC236}">
                      <a16:creationId xmlns:a16="http://schemas.microsoft.com/office/drawing/2014/main" id="{67EBD4BF-502D-30CA-B383-F242FF1896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4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0" name="Line 197">
                  <a:extLst>
                    <a:ext uri="{FF2B5EF4-FFF2-40B4-BE49-F238E27FC236}">
                      <a16:creationId xmlns:a16="http://schemas.microsoft.com/office/drawing/2014/main" id="{C963F5D8-5634-F634-F30D-F1048BDC0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984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1" name="Line 198">
                  <a:extLst>
                    <a:ext uri="{FF2B5EF4-FFF2-40B4-BE49-F238E27FC236}">
                      <a16:creationId xmlns:a16="http://schemas.microsoft.com/office/drawing/2014/main" id="{4348C16C-58EB-D2B7-1B1E-FE3DA9F8E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33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2" name="Line 199">
                  <a:extLst>
                    <a:ext uri="{FF2B5EF4-FFF2-40B4-BE49-F238E27FC236}">
                      <a16:creationId xmlns:a16="http://schemas.microsoft.com/office/drawing/2014/main" id="{99954A15-A38D-C76E-8217-EBE2DC8F0D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923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3" name="Line 200">
                  <a:extLst>
                    <a:ext uri="{FF2B5EF4-FFF2-40B4-BE49-F238E27FC236}">
                      <a16:creationId xmlns:a16="http://schemas.microsoft.com/office/drawing/2014/main" id="{9E053DBB-95A0-3222-C565-5E89CBF9D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08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4" name="Line 201">
                  <a:extLst>
                    <a:ext uri="{FF2B5EF4-FFF2-40B4-BE49-F238E27FC236}">
                      <a16:creationId xmlns:a16="http://schemas.microsoft.com/office/drawing/2014/main" id="{C9F22A83-3A21-3847-195F-01C15543F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866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5" name="Line 202">
                  <a:extLst>
                    <a:ext uri="{FF2B5EF4-FFF2-40B4-BE49-F238E27FC236}">
                      <a16:creationId xmlns:a16="http://schemas.microsoft.com/office/drawing/2014/main" id="{D65BBFCD-C1B5-88E3-E562-229A2BF34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8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6" name="Line 203">
                  <a:extLst>
                    <a:ext uri="{FF2B5EF4-FFF2-40B4-BE49-F238E27FC236}">
                      <a16:creationId xmlns:a16="http://schemas.microsoft.com/office/drawing/2014/main" id="{41683F03-C383-0B96-D620-23678C718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808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7" name="Line 204">
                  <a:extLst>
                    <a:ext uri="{FF2B5EF4-FFF2-40B4-BE49-F238E27FC236}">
                      <a16:creationId xmlns:a16="http://schemas.microsoft.com/office/drawing/2014/main" id="{32995127-6F90-6A50-CCDE-DC31165AAF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63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8" name="Line 205">
                  <a:extLst>
                    <a:ext uri="{FF2B5EF4-FFF2-40B4-BE49-F238E27FC236}">
                      <a16:creationId xmlns:a16="http://schemas.microsoft.com/office/drawing/2014/main" id="{1A80A078-8F2A-DB70-7267-447871935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747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69" name="Line 206">
                  <a:extLst>
                    <a:ext uri="{FF2B5EF4-FFF2-40B4-BE49-F238E27FC236}">
                      <a16:creationId xmlns:a16="http://schemas.microsoft.com/office/drawing/2014/main" id="{6962519C-B991-EB0B-3608-36BC1DD46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2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0" name="Line 207">
                  <a:extLst>
                    <a:ext uri="{FF2B5EF4-FFF2-40B4-BE49-F238E27FC236}">
                      <a16:creationId xmlns:a16="http://schemas.microsoft.com/office/drawing/2014/main" id="{676F5EDB-2556-7065-015E-E5E3DFD59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689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1" name="Line 208">
                  <a:extLst>
                    <a:ext uri="{FF2B5EF4-FFF2-40B4-BE49-F238E27FC236}">
                      <a16:creationId xmlns:a16="http://schemas.microsoft.com/office/drawing/2014/main" id="{87360458-6BB1-0321-68D7-97277DC718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18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2" name="Line 209">
                  <a:extLst>
                    <a:ext uri="{FF2B5EF4-FFF2-40B4-BE49-F238E27FC236}">
                      <a16:creationId xmlns:a16="http://schemas.microsoft.com/office/drawing/2014/main" id="{A4720FAB-AFB1-B7A4-DA0F-D832C5A4E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632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3" name="Line 210">
                  <a:extLst>
                    <a:ext uri="{FF2B5EF4-FFF2-40B4-BE49-F238E27FC236}">
                      <a16:creationId xmlns:a16="http://schemas.microsoft.com/office/drawing/2014/main" id="{2CACD6D5-AA09-DEDE-81ED-51E81A761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97" y="1574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4" name="Line 211">
                  <a:extLst>
                    <a:ext uri="{FF2B5EF4-FFF2-40B4-BE49-F238E27FC236}">
                      <a16:creationId xmlns:a16="http://schemas.microsoft.com/office/drawing/2014/main" id="{AD6903CD-F9FA-B209-C725-7F989B41A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9" y="1574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5" name="Line 212">
                  <a:extLst>
                    <a:ext uri="{FF2B5EF4-FFF2-40B4-BE49-F238E27FC236}">
                      <a16:creationId xmlns:a16="http://schemas.microsoft.com/office/drawing/2014/main" id="{67D40B46-96EA-F4F3-B087-81CCA6890E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5" y="2398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6" name="Line 213">
                  <a:extLst>
                    <a:ext uri="{FF2B5EF4-FFF2-40B4-BE49-F238E27FC236}">
                      <a16:creationId xmlns:a16="http://schemas.microsoft.com/office/drawing/2014/main" id="{9843233A-3503-6454-0C82-DC32E6A24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4" y="2369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7" name="Line 214">
                  <a:extLst>
                    <a:ext uri="{FF2B5EF4-FFF2-40B4-BE49-F238E27FC236}">
                      <a16:creationId xmlns:a16="http://schemas.microsoft.com/office/drawing/2014/main" id="{49C26170-981F-AD85-F94E-9840F39F1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0" y="2092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8" name="Line 215">
                  <a:extLst>
                    <a:ext uri="{FF2B5EF4-FFF2-40B4-BE49-F238E27FC236}">
                      <a16:creationId xmlns:a16="http://schemas.microsoft.com/office/drawing/2014/main" id="{3E5B2EDB-4A33-0378-D927-B4A6C1C64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8" y="2063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79" name="Line 216">
                  <a:extLst>
                    <a:ext uri="{FF2B5EF4-FFF2-40B4-BE49-F238E27FC236}">
                      <a16:creationId xmlns:a16="http://schemas.microsoft.com/office/drawing/2014/main" id="{229524E1-F6A7-1A1F-BC2A-304CFCBF8F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2" y="2027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0" name="Line 217">
                  <a:extLst>
                    <a:ext uri="{FF2B5EF4-FFF2-40B4-BE49-F238E27FC236}">
                      <a16:creationId xmlns:a16="http://schemas.microsoft.com/office/drawing/2014/main" id="{CD3BB0C2-D9BE-09C2-8486-803BF4D0D4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1" y="1999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1" name="Line 218">
                  <a:extLst>
                    <a:ext uri="{FF2B5EF4-FFF2-40B4-BE49-F238E27FC236}">
                      <a16:creationId xmlns:a16="http://schemas.microsoft.com/office/drawing/2014/main" id="{096C2883-AC9B-DB28-307E-A318426A9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5" y="1779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2" name="Line 219">
                  <a:extLst>
                    <a:ext uri="{FF2B5EF4-FFF2-40B4-BE49-F238E27FC236}">
                      <a16:creationId xmlns:a16="http://schemas.microsoft.com/office/drawing/2014/main" id="{493D76E4-19C6-D471-B821-4A0FD0B21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4" y="175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3" name="Line 220">
                  <a:extLst>
                    <a:ext uri="{FF2B5EF4-FFF2-40B4-BE49-F238E27FC236}">
                      <a16:creationId xmlns:a16="http://schemas.microsoft.com/office/drawing/2014/main" id="{352600FB-D28B-C433-48C0-2B44E7956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5" y="2304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4" name="Line 221">
                  <a:extLst>
                    <a:ext uri="{FF2B5EF4-FFF2-40B4-BE49-F238E27FC236}">
                      <a16:creationId xmlns:a16="http://schemas.microsoft.com/office/drawing/2014/main" id="{B33B566A-2A3C-5556-3714-B8101C5D7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4" y="2276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5" name="Line 222">
                  <a:extLst>
                    <a:ext uri="{FF2B5EF4-FFF2-40B4-BE49-F238E27FC236}">
                      <a16:creationId xmlns:a16="http://schemas.microsoft.com/office/drawing/2014/main" id="{87D6848D-9B9B-F637-4EAE-867341041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4" y="2247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6" name="Line 223">
                  <a:extLst>
                    <a:ext uri="{FF2B5EF4-FFF2-40B4-BE49-F238E27FC236}">
                      <a16:creationId xmlns:a16="http://schemas.microsoft.com/office/drawing/2014/main" id="{83D6C2B4-74CE-563D-4816-45F617691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3" y="221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7" name="Line 224">
                  <a:extLst>
                    <a:ext uri="{FF2B5EF4-FFF2-40B4-BE49-F238E27FC236}">
                      <a16:creationId xmlns:a16="http://schemas.microsoft.com/office/drawing/2014/main" id="{5710E321-68B8-4F3C-9705-3644CE50D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0" y="1678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8" name="Line 225">
                  <a:extLst>
                    <a:ext uri="{FF2B5EF4-FFF2-40B4-BE49-F238E27FC236}">
                      <a16:creationId xmlns:a16="http://schemas.microsoft.com/office/drawing/2014/main" id="{AD7CE037-CACF-880A-B794-3C90304E1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9" y="1650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9" name="Line 226">
                  <a:extLst>
                    <a:ext uri="{FF2B5EF4-FFF2-40B4-BE49-F238E27FC236}">
                      <a16:creationId xmlns:a16="http://schemas.microsoft.com/office/drawing/2014/main" id="{05858EB6-0BA5-FB2A-BF89-51511785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7" y="245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0" name="Line 227">
                  <a:extLst>
                    <a:ext uri="{FF2B5EF4-FFF2-40B4-BE49-F238E27FC236}">
                      <a16:creationId xmlns:a16="http://schemas.microsoft.com/office/drawing/2014/main" id="{34AFD4F1-3DA0-54B1-1E2E-4260C8BDE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6" y="243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1" name="Line 228">
                  <a:extLst>
                    <a:ext uri="{FF2B5EF4-FFF2-40B4-BE49-F238E27FC236}">
                      <a16:creationId xmlns:a16="http://schemas.microsoft.com/office/drawing/2014/main" id="{7A5E3290-E33C-A5A7-8595-DC2AD46A7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2546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2" name="Line 229">
                  <a:extLst>
                    <a:ext uri="{FF2B5EF4-FFF2-40B4-BE49-F238E27FC236}">
                      <a16:creationId xmlns:a16="http://schemas.microsoft.com/office/drawing/2014/main" id="{872E1F28-BD11-EBA8-E6B1-BA5098DA8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2517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3" name="Line 230">
                  <a:extLst>
                    <a:ext uri="{FF2B5EF4-FFF2-40B4-BE49-F238E27FC236}">
                      <a16:creationId xmlns:a16="http://schemas.microsoft.com/office/drawing/2014/main" id="{E4C5EA98-005D-20BC-7A2F-480D8E6E1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8" y="1732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4" name="Line 231">
                  <a:extLst>
                    <a:ext uri="{FF2B5EF4-FFF2-40B4-BE49-F238E27FC236}">
                      <a16:creationId xmlns:a16="http://schemas.microsoft.com/office/drawing/2014/main" id="{25A37555-6504-D8B6-B07C-10C395E2B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86" y="1704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5" name="Line 232">
                  <a:extLst>
                    <a:ext uri="{FF2B5EF4-FFF2-40B4-BE49-F238E27FC236}">
                      <a16:creationId xmlns:a16="http://schemas.microsoft.com/office/drawing/2014/main" id="{A910C26D-34A4-EDCE-4B75-19B03FA6C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1" y="1873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6" name="Line 233">
                  <a:extLst>
                    <a:ext uri="{FF2B5EF4-FFF2-40B4-BE49-F238E27FC236}">
                      <a16:creationId xmlns:a16="http://schemas.microsoft.com/office/drawing/2014/main" id="{05A9B47C-7C82-B5FE-EBA5-5B3AB3D3F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0" y="1844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7" name="Line 234">
                  <a:extLst>
                    <a:ext uri="{FF2B5EF4-FFF2-40B4-BE49-F238E27FC236}">
                      <a16:creationId xmlns:a16="http://schemas.microsoft.com/office/drawing/2014/main" id="{F5315739-1178-8339-FAFC-EB164CE61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2" y="1625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8" name="Line 235">
                  <a:extLst>
                    <a:ext uri="{FF2B5EF4-FFF2-40B4-BE49-F238E27FC236}">
                      <a16:creationId xmlns:a16="http://schemas.microsoft.com/office/drawing/2014/main" id="{B9A281FA-7BD7-A6AC-3468-21A7F18E3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596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99" name="Line 236">
                  <a:extLst>
                    <a:ext uri="{FF2B5EF4-FFF2-40B4-BE49-F238E27FC236}">
                      <a16:creationId xmlns:a16="http://schemas.microsoft.com/office/drawing/2014/main" id="{6E3C3287-F19B-BD76-12DB-674F30600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9" y="1653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0" name="Line 237">
                  <a:extLst>
                    <a:ext uri="{FF2B5EF4-FFF2-40B4-BE49-F238E27FC236}">
                      <a16:creationId xmlns:a16="http://schemas.microsoft.com/office/drawing/2014/main" id="{90C6892B-00B9-DE98-230E-A7893D964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8" y="1625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1" name="Line 238">
                  <a:extLst>
                    <a:ext uri="{FF2B5EF4-FFF2-40B4-BE49-F238E27FC236}">
                      <a16:creationId xmlns:a16="http://schemas.microsoft.com/office/drawing/2014/main" id="{B0AAC7E8-F736-81A5-F958-270A17918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7" y="2215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2" name="Line 239">
                  <a:extLst>
                    <a:ext uri="{FF2B5EF4-FFF2-40B4-BE49-F238E27FC236}">
                      <a16:creationId xmlns:a16="http://schemas.microsoft.com/office/drawing/2014/main" id="{743F9644-629E-494C-3588-27A9D69B3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6" y="2186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3" name="Line 240">
                  <a:extLst>
                    <a:ext uri="{FF2B5EF4-FFF2-40B4-BE49-F238E27FC236}">
                      <a16:creationId xmlns:a16="http://schemas.microsoft.com/office/drawing/2014/main" id="{2ADF0FEA-E95E-69F0-93BE-0AE153B90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2" y="2675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4" name="Line 241">
                  <a:extLst>
                    <a:ext uri="{FF2B5EF4-FFF2-40B4-BE49-F238E27FC236}">
                      <a16:creationId xmlns:a16="http://schemas.microsoft.com/office/drawing/2014/main" id="{A25906B0-CB18-E24C-6F5B-8F1C03A31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0" y="2646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5" name="Line 242">
                  <a:extLst>
                    <a:ext uri="{FF2B5EF4-FFF2-40B4-BE49-F238E27FC236}">
                      <a16:creationId xmlns:a16="http://schemas.microsoft.com/office/drawing/2014/main" id="{B8D37E47-E06A-A4B8-0E58-1ACA46B0C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8" y="2164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6" name="Line 243">
                  <a:extLst>
                    <a:ext uri="{FF2B5EF4-FFF2-40B4-BE49-F238E27FC236}">
                      <a16:creationId xmlns:a16="http://schemas.microsoft.com/office/drawing/2014/main" id="{32A6087F-2600-15F6-F7D6-EA55F14D6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7" y="2135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7" name="Line 244">
                  <a:extLst>
                    <a:ext uri="{FF2B5EF4-FFF2-40B4-BE49-F238E27FC236}">
                      <a16:creationId xmlns:a16="http://schemas.microsoft.com/office/drawing/2014/main" id="{C3D35C3C-6FBE-B649-49F6-9B8E1A3BA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2" y="1977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8" name="Line 245">
                  <a:extLst>
                    <a:ext uri="{FF2B5EF4-FFF2-40B4-BE49-F238E27FC236}">
                      <a16:creationId xmlns:a16="http://schemas.microsoft.com/office/drawing/2014/main" id="{CB865EC3-CEA3-D495-D0A4-2780F849E5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194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09" name="Line 246">
                  <a:extLst>
                    <a:ext uri="{FF2B5EF4-FFF2-40B4-BE49-F238E27FC236}">
                      <a16:creationId xmlns:a16="http://schemas.microsoft.com/office/drawing/2014/main" id="{DF7B2E72-0D9F-5023-547B-935EF7FFE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7" y="1991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0" name="Line 247">
                  <a:extLst>
                    <a:ext uri="{FF2B5EF4-FFF2-40B4-BE49-F238E27FC236}">
                      <a16:creationId xmlns:a16="http://schemas.microsoft.com/office/drawing/2014/main" id="{6ABF07C1-2EC6-0CFB-10B9-CEDEB33D7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6" y="1963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1" name="Line 248">
                  <a:extLst>
                    <a:ext uri="{FF2B5EF4-FFF2-40B4-BE49-F238E27FC236}">
                      <a16:creationId xmlns:a16="http://schemas.microsoft.com/office/drawing/2014/main" id="{C35D01D7-1706-6DD2-FCC2-EC5C7F0F45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2" y="2711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2" name="Line 249">
                  <a:extLst>
                    <a:ext uri="{FF2B5EF4-FFF2-40B4-BE49-F238E27FC236}">
                      <a16:creationId xmlns:a16="http://schemas.microsoft.com/office/drawing/2014/main" id="{3E1750A0-1648-17B1-F792-307526A41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0" y="2682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3" name="Line 250">
                  <a:extLst>
                    <a:ext uri="{FF2B5EF4-FFF2-40B4-BE49-F238E27FC236}">
                      <a16:creationId xmlns:a16="http://schemas.microsoft.com/office/drawing/2014/main" id="{FCE3C210-A001-15DA-E85C-3CD453C7A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8" y="1923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4" name="Line 251">
                  <a:extLst>
                    <a:ext uri="{FF2B5EF4-FFF2-40B4-BE49-F238E27FC236}">
                      <a16:creationId xmlns:a16="http://schemas.microsoft.com/office/drawing/2014/main" id="{FCAB8EA5-1C1A-38EE-2D14-5192A32DB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7" y="1894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5" name="Line 252">
                  <a:extLst>
                    <a:ext uri="{FF2B5EF4-FFF2-40B4-BE49-F238E27FC236}">
                      <a16:creationId xmlns:a16="http://schemas.microsoft.com/office/drawing/2014/main" id="{C1289597-6054-5FD1-3625-DE97C21D9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6" y="222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6" name="Line 253">
                  <a:extLst>
                    <a:ext uri="{FF2B5EF4-FFF2-40B4-BE49-F238E27FC236}">
                      <a16:creationId xmlns:a16="http://schemas.microsoft.com/office/drawing/2014/main" id="{E9D2BC45-3FE4-B20B-5D76-A6A704D449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4" y="220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7" name="Line 254">
                  <a:extLst>
                    <a:ext uri="{FF2B5EF4-FFF2-40B4-BE49-F238E27FC236}">
                      <a16:creationId xmlns:a16="http://schemas.microsoft.com/office/drawing/2014/main" id="{265441D0-5038-7720-8976-D1E04EB82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0" y="1815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8" name="Line 255">
                  <a:extLst>
                    <a:ext uri="{FF2B5EF4-FFF2-40B4-BE49-F238E27FC236}">
                      <a16:creationId xmlns:a16="http://schemas.microsoft.com/office/drawing/2014/main" id="{5D2C7F21-B368-F7B8-364C-5C36E78E9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9" y="1786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19" name="Line 256">
                  <a:extLst>
                    <a:ext uri="{FF2B5EF4-FFF2-40B4-BE49-F238E27FC236}">
                      <a16:creationId xmlns:a16="http://schemas.microsoft.com/office/drawing/2014/main" id="{2CB1F765-7CA8-C6D1-1ECA-E456CCCF9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5" y="2650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0" name="Line 257">
                  <a:extLst>
                    <a:ext uri="{FF2B5EF4-FFF2-40B4-BE49-F238E27FC236}">
                      <a16:creationId xmlns:a16="http://schemas.microsoft.com/office/drawing/2014/main" id="{0CA94F5B-12F2-9380-AEC8-BBDE603C5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4" y="2621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1" name="Line 258">
                  <a:extLst>
                    <a:ext uri="{FF2B5EF4-FFF2-40B4-BE49-F238E27FC236}">
                      <a16:creationId xmlns:a16="http://schemas.microsoft.com/office/drawing/2014/main" id="{E6644015-A168-4F77-355A-A6F6DEAFB6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4" y="2107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2" name="Line 259">
                  <a:extLst>
                    <a:ext uri="{FF2B5EF4-FFF2-40B4-BE49-F238E27FC236}">
                      <a16:creationId xmlns:a16="http://schemas.microsoft.com/office/drawing/2014/main" id="{BB7DB807-1A71-72F8-7F0A-D10ABB433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2" y="2078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3" name="Line 260">
                  <a:extLst>
                    <a:ext uri="{FF2B5EF4-FFF2-40B4-BE49-F238E27FC236}">
                      <a16:creationId xmlns:a16="http://schemas.microsoft.com/office/drawing/2014/main" id="{B2152535-B6FA-5F55-69C9-3EC370C9C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6" y="1711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4" name="Line 261">
                  <a:extLst>
                    <a:ext uri="{FF2B5EF4-FFF2-40B4-BE49-F238E27FC236}">
                      <a16:creationId xmlns:a16="http://schemas.microsoft.com/office/drawing/2014/main" id="{05027138-FBEC-C1D9-F5B6-7EFB146E7A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95" y="1682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5" name="Line 262">
                  <a:extLst>
                    <a:ext uri="{FF2B5EF4-FFF2-40B4-BE49-F238E27FC236}">
                      <a16:creationId xmlns:a16="http://schemas.microsoft.com/office/drawing/2014/main" id="{B63B8C6A-0B4E-B525-7473-4F1083B41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1" y="2132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6" name="Line 263">
                  <a:extLst>
                    <a:ext uri="{FF2B5EF4-FFF2-40B4-BE49-F238E27FC236}">
                      <a16:creationId xmlns:a16="http://schemas.microsoft.com/office/drawing/2014/main" id="{E403DFE9-92F7-7A3D-4B85-41B79D366B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0" y="2103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7" name="Line 264">
                  <a:extLst>
                    <a:ext uri="{FF2B5EF4-FFF2-40B4-BE49-F238E27FC236}">
                      <a16:creationId xmlns:a16="http://schemas.microsoft.com/office/drawing/2014/main" id="{68D7E5EF-5571-7B5D-56E8-7B96649A1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6" y="2585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8" name="Line 265">
                  <a:extLst>
                    <a:ext uri="{FF2B5EF4-FFF2-40B4-BE49-F238E27FC236}">
                      <a16:creationId xmlns:a16="http://schemas.microsoft.com/office/drawing/2014/main" id="{65B351AC-5F3F-A487-A2E6-8626317AA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4" y="2556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9" name="Line 266">
                  <a:extLst>
                    <a:ext uri="{FF2B5EF4-FFF2-40B4-BE49-F238E27FC236}">
                      <a16:creationId xmlns:a16="http://schemas.microsoft.com/office/drawing/2014/main" id="{58267370-AFEF-10F8-AB62-A7A4DBE39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1" y="2348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0" name="Line 267">
                  <a:extLst>
                    <a:ext uri="{FF2B5EF4-FFF2-40B4-BE49-F238E27FC236}">
                      <a16:creationId xmlns:a16="http://schemas.microsoft.com/office/drawing/2014/main" id="{1C75B4AA-6325-3CC5-5B13-7FFD850A4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319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1" name="Line 268">
                  <a:extLst>
                    <a:ext uri="{FF2B5EF4-FFF2-40B4-BE49-F238E27FC236}">
                      <a16:creationId xmlns:a16="http://schemas.microsoft.com/office/drawing/2014/main" id="{A262FE02-7966-F0F0-6F47-4C64AC026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" y="1750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2" name="Line 269">
                  <a:extLst>
                    <a:ext uri="{FF2B5EF4-FFF2-40B4-BE49-F238E27FC236}">
                      <a16:creationId xmlns:a16="http://schemas.microsoft.com/office/drawing/2014/main" id="{2279BFA6-8B2B-72DC-D5FD-EE3FA8FDD5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0" y="1722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3" name="Line 270">
                  <a:extLst>
                    <a:ext uri="{FF2B5EF4-FFF2-40B4-BE49-F238E27FC236}">
                      <a16:creationId xmlns:a16="http://schemas.microsoft.com/office/drawing/2014/main" id="{90C44C60-9F5C-731F-C6BF-85CE966E7B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5" y="2510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4" name="Line 271">
                  <a:extLst>
                    <a:ext uri="{FF2B5EF4-FFF2-40B4-BE49-F238E27FC236}">
                      <a16:creationId xmlns:a16="http://schemas.microsoft.com/office/drawing/2014/main" id="{BFF74AB1-44F4-08C3-B508-998612609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4" y="2481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5" name="Line 272">
                  <a:extLst>
                    <a:ext uri="{FF2B5EF4-FFF2-40B4-BE49-F238E27FC236}">
                      <a16:creationId xmlns:a16="http://schemas.microsoft.com/office/drawing/2014/main" id="{7C66E55A-4A96-0011-3E32-01FDDBA3EA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0" y="2308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6" name="Line 273">
                  <a:extLst>
                    <a:ext uri="{FF2B5EF4-FFF2-40B4-BE49-F238E27FC236}">
                      <a16:creationId xmlns:a16="http://schemas.microsoft.com/office/drawing/2014/main" id="{06CD1149-96BE-54CA-53F1-940B2DB5E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8" y="2279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7" name="Line 274">
                  <a:extLst>
                    <a:ext uri="{FF2B5EF4-FFF2-40B4-BE49-F238E27FC236}">
                      <a16:creationId xmlns:a16="http://schemas.microsoft.com/office/drawing/2014/main" id="{88DC9398-65B8-7A13-CFC8-F748039BA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7" y="1851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8" name="Line 275">
                  <a:extLst>
                    <a:ext uri="{FF2B5EF4-FFF2-40B4-BE49-F238E27FC236}">
                      <a16:creationId xmlns:a16="http://schemas.microsoft.com/office/drawing/2014/main" id="{DEB657E1-D55C-865D-CE63-EB743B096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6" y="1822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39" name="Line 276">
                  <a:extLst>
                    <a:ext uri="{FF2B5EF4-FFF2-40B4-BE49-F238E27FC236}">
                      <a16:creationId xmlns:a16="http://schemas.microsoft.com/office/drawing/2014/main" id="{3C53864D-C0E0-1447-3D09-B5523CF74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3" y="2045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0" name="Line 277">
                  <a:extLst>
                    <a:ext uri="{FF2B5EF4-FFF2-40B4-BE49-F238E27FC236}">
                      <a16:creationId xmlns:a16="http://schemas.microsoft.com/office/drawing/2014/main" id="{3DB37B17-6898-2C0C-5840-8C1A653C7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2" y="2017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1" name="Line 278">
                  <a:extLst>
                    <a:ext uri="{FF2B5EF4-FFF2-40B4-BE49-F238E27FC236}">
                      <a16:creationId xmlns:a16="http://schemas.microsoft.com/office/drawing/2014/main" id="{7DABAFCA-CDEE-24F1-AE23-8E2671E8D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5" y="2722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2" name="Line 279">
                  <a:extLst>
                    <a:ext uri="{FF2B5EF4-FFF2-40B4-BE49-F238E27FC236}">
                      <a16:creationId xmlns:a16="http://schemas.microsoft.com/office/drawing/2014/main" id="{2F0DA765-3908-8933-BD24-E52031736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4" y="2693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3" name="Line 280">
                  <a:extLst>
                    <a:ext uri="{FF2B5EF4-FFF2-40B4-BE49-F238E27FC236}">
                      <a16:creationId xmlns:a16="http://schemas.microsoft.com/office/drawing/2014/main" id="{CFEEB09D-A1EA-A5BB-BD3A-4E26348FD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55" y="2452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4" name="Line 281">
                  <a:extLst>
                    <a:ext uri="{FF2B5EF4-FFF2-40B4-BE49-F238E27FC236}">
                      <a16:creationId xmlns:a16="http://schemas.microsoft.com/office/drawing/2014/main" id="{8230AF20-C4F0-D541-4AE6-25EE00D8D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4" y="2423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5" name="Line 282">
                  <a:extLst>
                    <a:ext uri="{FF2B5EF4-FFF2-40B4-BE49-F238E27FC236}">
                      <a16:creationId xmlns:a16="http://schemas.microsoft.com/office/drawing/2014/main" id="{7784BAFB-86DF-1B4E-CCBA-3D0D9EE8E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4" y="1952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6" name="Line 283">
                  <a:extLst>
                    <a:ext uri="{FF2B5EF4-FFF2-40B4-BE49-F238E27FC236}">
                      <a16:creationId xmlns:a16="http://schemas.microsoft.com/office/drawing/2014/main" id="{B5BA8FA8-8175-45E9-35FC-F6A1BF2EC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3" y="1923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7" name="Line 284">
                  <a:extLst>
                    <a:ext uri="{FF2B5EF4-FFF2-40B4-BE49-F238E27FC236}">
                      <a16:creationId xmlns:a16="http://schemas.microsoft.com/office/drawing/2014/main" id="{BCE1DF1C-8FDA-00AC-D8B9-28832A0181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7" y="259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8" name="Line 285">
                  <a:extLst>
                    <a:ext uri="{FF2B5EF4-FFF2-40B4-BE49-F238E27FC236}">
                      <a16:creationId xmlns:a16="http://schemas.microsoft.com/office/drawing/2014/main" id="{A6489E28-BEFA-FE8A-D189-1265910F3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6" y="2571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49" name="Line 286">
                  <a:extLst>
                    <a:ext uri="{FF2B5EF4-FFF2-40B4-BE49-F238E27FC236}">
                      <a16:creationId xmlns:a16="http://schemas.microsoft.com/office/drawing/2014/main" id="{40F8E6F8-61D8-2640-A526-606D3DC2E8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3" y="1574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0" name="Line 287">
                  <a:extLst>
                    <a:ext uri="{FF2B5EF4-FFF2-40B4-BE49-F238E27FC236}">
                      <a16:creationId xmlns:a16="http://schemas.microsoft.com/office/drawing/2014/main" id="{CE7C2820-2CAD-8BB5-C7E5-97029282D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545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1" name="Line 288">
                  <a:extLst>
                    <a:ext uri="{FF2B5EF4-FFF2-40B4-BE49-F238E27FC236}">
                      <a16:creationId xmlns:a16="http://schemas.microsoft.com/office/drawing/2014/main" id="{496A2B4D-7E68-24D5-453C-434EB326A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4" y="2506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2" name="Line 289">
                  <a:extLst>
                    <a:ext uri="{FF2B5EF4-FFF2-40B4-BE49-F238E27FC236}">
                      <a16:creationId xmlns:a16="http://schemas.microsoft.com/office/drawing/2014/main" id="{7C981DE5-9658-3FA7-E1A7-F1AED20EC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3" y="2477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3" name="Line 290">
                  <a:extLst>
                    <a:ext uri="{FF2B5EF4-FFF2-40B4-BE49-F238E27FC236}">
                      <a16:creationId xmlns:a16="http://schemas.microsoft.com/office/drawing/2014/main" id="{5E70C355-063C-4322-C149-6BF255795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9" y="236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4" name="Line 291">
                  <a:extLst>
                    <a:ext uri="{FF2B5EF4-FFF2-40B4-BE49-F238E27FC236}">
                      <a16:creationId xmlns:a16="http://schemas.microsoft.com/office/drawing/2014/main" id="{D43C632A-03C5-2E01-2B7D-A1732F7C2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8" y="234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5" name="Line 292">
                  <a:extLst>
                    <a:ext uri="{FF2B5EF4-FFF2-40B4-BE49-F238E27FC236}">
                      <a16:creationId xmlns:a16="http://schemas.microsoft.com/office/drawing/2014/main" id="{78092167-7F08-8AE2-9D81-611A9BB07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3" y="2045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6" name="Line 293">
                  <a:extLst>
                    <a:ext uri="{FF2B5EF4-FFF2-40B4-BE49-F238E27FC236}">
                      <a16:creationId xmlns:a16="http://schemas.microsoft.com/office/drawing/2014/main" id="{F9058B58-C908-8BF8-3981-EE5C46638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2" y="2017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7" name="Line 294">
                  <a:extLst>
                    <a:ext uri="{FF2B5EF4-FFF2-40B4-BE49-F238E27FC236}">
                      <a16:creationId xmlns:a16="http://schemas.microsoft.com/office/drawing/2014/main" id="{1B390C7A-7049-A4F0-9827-F7D4677F35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" y="1750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8" name="Line 295">
                  <a:extLst>
                    <a:ext uri="{FF2B5EF4-FFF2-40B4-BE49-F238E27FC236}">
                      <a16:creationId xmlns:a16="http://schemas.microsoft.com/office/drawing/2014/main" id="{A5ACC1E0-864C-506F-CB61-5B82FF95B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0" y="1722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59" name="Line 296">
                  <a:extLst>
                    <a:ext uri="{FF2B5EF4-FFF2-40B4-BE49-F238E27FC236}">
                      <a16:creationId xmlns:a16="http://schemas.microsoft.com/office/drawing/2014/main" id="{23B83D37-27C3-CE09-A868-22EC66BAB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4" y="2107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0" name="Line 297">
                  <a:extLst>
                    <a:ext uri="{FF2B5EF4-FFF2-40B4-BE49-F238E27FC236}">
                      <a16:creationId xmlns:a16="http://schemas.microsoft.com/office/drawing/2014/main" id="{FCBDEBA8-B2AC-E1CF-7E73-A188DC065A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2" y="2078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1" name="Line 298">
                  <a:extLst>
                    <a:ext uri="{FF2B5EF4-FFF2-40B4-BE49-F238E27FC236}">
                      <a16:creationId xmlns:a16="http://schemas.microsoft.com/office/drawing/2014/main" id="{2FB2CFA1-4E1B-FCC0-E216-0CFF4E6343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2" y="1977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2" name="Line 299">
                  <a:extLst>
                    <a:ext uri="{FF2B5EF4-FFF2-40B4-BE49-F238E27FC236}">
                      <a16:creationId xmlns:a16="http://schemas.microsoft.com/office/drawing/2014/main" id="{0A0313C8-5CE7-0E11-9E9C-C15149F0F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194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3" name="Line 300">
                  <a:extLst>
                    <a:ext uri="{FF2B5EF4-FFF2-40B4-BE49-F238E27FC236}">
                      <a16:creationId xmlns:a16="http://schemas.microsoft.com/office/drawing/2014/main" id="{50FFAF79-34D4-3E0F-3C0C-95641CB33E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2" y="2675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4" name="Line 301">
                  <a:extLst>
                    <a:ext uri="{FF2B5EF4-FFF2-40B4-BE49-F238E27FC236}">
                      <a16:creationId xmlns:a16="http://schemas.microsoft.com/office/drawing/2014/main" id="{F209AA4E-8A9E-66CF-D145-E83921D41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0" y="2646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5" name="Line 302">
                  <a:extLst>
                    <a:ext uri="{FF2B5EF4-FFF2-40B4-BE49-F238E27FC236}">
                      <a16:creationId xmlns:a16="http://schemas.microsoft.com/office/drawing/2014/main" id="{D9004CEC-0717-5786-78AD-500BE1B02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2" y="1625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6" name="Line 303">
                  <a:extLst>
                    <a:ext uri="{FF2B5EF4-FFF2-40B4-BE49-F238E27FC236}">
                      <a16:creationId xmlns:a16="http://schemas.microsoft.com/office/drawing/2014/main" id="{89C0988C-042F-A153-DD8F-7AE020728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596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7" name="Line 304">
                  <a:extLst>
                    <a:ext uri="{FF2B5EF4-FFF2-40B4-BE49-F238E27FC236}">
                      <a16:creationId xmlns:a16="http://schemas.microsoft.com/office/drawing/2014/main" id="{822E23FB-41DF-AC8A-E14C-FE7D47322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7" y="1851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8" name="Line 305">
                  <a:extLst>
                    <a:ext uri="{FF2B5EF4-FFF2-40B4-BE49-F238E27FC236}">
                      <a16:creationId xmlns:a16="http://schemas.microsoft.com/office/drawing/2014/main" id="{D30DE919-8654-7543-494B-7127AB64B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6" y="1822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69" name="Line 306">
                  <a:extLst>
                    <a:ext uri="{FF2B5EF4-FFF2-40B4-BE49-F238E27FC236}">
                      <a16:creationId xmlns:a16="http://schemas.microsoft.com/office/drawing/2014/main" id="{E7DD3B12-3C36-7E22-1C87-712F221B64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7" y="259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0" name="Line 307">
                  <a:extLst>
                    <a:ext uri="{FF2B5EF4-FFF2-40B4-BE49-F238E27FC236}">
                      <a16:creationId xmlns:a16="http://schemas.microsoft.com/office/drawing/2014/main" id="{3321AD54-9AAC-3381-F67E-CABA5DC83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6" y="2571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1" name="Line 308">
                  <a:extLst>
                    <a:ext uri="{FF2B5EF4-FFF2-40B4-BE49-F238E27FC236}">
                      <a16:creationId xmlns:a16="http://schemas.microsoft.com/office/drawing/2014/main" id="{384899C1-B980-BD77-7269-E7EBA7253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5" y="2398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2" name="Line 309">
                  <a:extLst>
                    <a:ext uri="{FF2B5EF4-FFF2-40B4-BE49-F238E27FC236}">
                      <a16:creationId xmlns:a16="http://schemas.microsoft.com/office/drawing/2014/main" id="{F0982D51-BFC4-9D6D-076F-FD2E12660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4" y="2369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3" name="Line 310">
                  <a:extLst>
                    <a:ext uri="{FF2B5EF4-FFF2-40B4-BE49-F238E27FC236}">
                      <a16:creationId xmlns:a16="http://schemas.microsoft.com/office/drawing/2014/main" id="{55F9F673-39E5-58B7-2358-B8124CB97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7" y="245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4" name="Line 311">
                  <a:extLst>
                    <a:ext uri="{FF2B5EF4-FFF2-40B4-BE49-F238E27FC236}">
                      <a16:creationId xmlns:a16="http://schemas.microsoft.com/office/drawing/2014/main" id="{AB1574A2-30AA-4F5A-C3B9-AF0C510E5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6" y="243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5" name="Oval 312">
                  <a:extLst>
                    <a:ext uri="{FF2B5EF4-FFF2-40B4-BE49-F238E27FC236}">
                      <a16:creationId xmlns:a16="http://schemas.microsoft.com/office/drawing/2014/main" id="{95EB792E-6B75-50C9-397B-9B9817702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2020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6" name="Oval 313">
                  <a:extLst>
                    <a:ext uri="{FF2B5EF4-FFF2-40B4-BE49-F238E27FC236}">
                      <a16:creationId xmlns:a16="http://schemas.microsoft.com/office/drawing/2014/main" id="{F6712FC2-6884-CAC3-2BE6-10FC654C7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2" y="1786"/>
                  <a:ext cx="58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7" name="Oval 314">
                  <a:extLst>
                    <a:ext uri="{FF2B5EF4-FFF2-40B4-BE49-F238E27FC236}">
                      <a16:creationId xmlns:a16="http://schemas.microsoft.com/office/drawing/2014/main" id="{7919BAE8-95FC-12A8-A6FD-905E2FEC3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6" y="2168"/>
                  <a:ext cx="58" cy="57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8" name="Oval 315">
                  <a:extLst>
                    <a:ext uri="{FF2B5EF4-FFF2-40B4-BE49-F238E27FC236}">
                      <a16:creationId xmlns:a16="http://schemas.microsoft.com/office/drawing/2014/main" id="{8BC679D4-39F5-8CB8-30F6-9C9226654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1956"/>
                  <a:ext cx="58" cy="57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79" name="Oval 316">
                  <a:extLst>
                    <a:ext uri="{FF2B5EF4-FFF2-40B4-BE49-F238E27FC236}">
                      <a16:creationId xmlns:a16="http://schemas.microsoft.com/office/drawing/2014/main" id="{73CED7E8-A811-1F10-95C3-AA3016DD8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0" y="2682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80" name="Oval 317">
                  <a:extLst>
                    <a:ext uri="{FF2B5EF4-FFF2-40B4-BE49-F238E27FC236}">
                      <a16:creationId xmlns:a16="http://schemas.microsoft.com/office/drawing/2014/main" id="{9ADB599C-0B17-B209-6141-25C770196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5" y="1635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81" name="Oval 318">
                  <a:extLst>
                    <a:ext uri="{FF2B5EF4-FFF2-40B4-BE49-F238E27FC236}">
                      <a16:creationId xmlns:a16="http://schemas.microsoft.com/office/drawing/2014/main" id="{9F3E83A0-D72A-D021-1DEE-DD08EFFDF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0" y="1732"/>
                  <a:ext cx="58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82" name="Oval 319">
                  <a:extLst>
                    <a:ext uri="{FF2B5EF4-FFF2-40B4-BE49-F238E27FC236}">
                      <a16:creationId xmlns:a16="http://schemas.microsoft.com/office/drawing/2014/main" id="{C24C472E-97F4-41E8-B99A-85650B071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4" y="2538"/>
                  <a:ext cx="58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83" name="Oval 320">
                  <a:extLst>
                    <a:ext uri="{FF2B5EF4-FFF2-40B4-BE49-F238E27FC236}">
                      <a16:creationId xmlns:a16="http://schemas.microsoft.com/office/drawing/2014/main" id="{C33F345F-C23E-5ADE-2FE7-E17E0505E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9" y="2452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84" name="Oval 321">
                  <a:extLst>
                    <a:ext uri="{FF2B5EF4-FFF2-40B4-BE49-F238E27FC236}">
                      <a16:creationId xmlns:a16="http://schemas.microsoft.com/office/drawing/2014/main" id="{688A6DA7-E38D-B7F5-0FE5-37FC0556A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5" y="2326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85" name="Rectangle 322">
                  <a:extLst>
                    <a:ext uri="{FF2B5EF4-FFF2-40B4-BE49-F238E27FC236}">
                      <a16:creationId xmlns:a16="http://schemas.microsoft.com/office/drawing/2014/main" id="{ADA441CF-AD9D-7E26-CF51-F95B7B8AC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" y="2844"/>
                  <a:ext cx="42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x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" name="Rectangle 323">
                  <a:extLst>
                    <a:ext uri="{FF2B5EF4-FFF2-40B4-BE49-F238E27FC236}">
                      <a16:creationId xmlns:a16="http://schemas.microsoft.com/office/drawing/2014/main" id="{425CE3E4-C8E4-1746-FA40-9E4EA1E28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0" y="2898"/>
                  <a:ext cx="35" cy="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5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1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Rectangle 324">
                  <a:extLst>
                    <a:ext uri="{FF2B5EF4-FFF2-40B4-BE49-F238E27FC236}">
                      <a16:creationId xmlns:a16="http://schemas.microsoft.com/office/drawing/2014/main" id="{55776D3F-C06D-0B91-0E59-B98A8DD83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312" y="2109"/>
                  <a:ext cx="42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x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" name="Rectangle 325">
                  <a:extLst>
                    <a:ext uri="{FF2B5EF4-FFF2-40B4-BE49-F238E27FC236}">
                      <a16:creationId xmlns:a16="http://schemas.microsoft.com/office/drawing/2014/main" id="{58329B63-86FC-58D9-9CBB-566708D32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362" y="2093"/>
                  <a:ext cx="35" cy="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5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2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D1A8FBD5-0245-E012-66FB-9E1AEB081C5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30130" y="2422529"/>
                <a:ext cx="2922590" cy="2290765"/>
                <a:chOff x="3286" y="1526"/>
                <a:chExt cx="1841" cy="1443"/>
              </a:xfrm>
            </p:grpSpPr>
            <p:sp>
              <p:nvSpPr>
                <p:cNvPr id="192" name="Rectangle 329">
                  <a:extLst>
                    <a:ext uri="{FF2B5EF4-FFF2-40B4-BE49-F238E27FC236}">
                      <a16:creationId xmlns:a16="http://schemas.microsoft.com/office/drawing/2014/main" id="{5B9D0E2B-80C1-9252-CC83-1ACF3EA5A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3" y="1569"/>
                  <a:ext cx="1548" cy="11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3" name="Rectangle 330">
                  <a:extLst>
                    <a:ext uri="{FF2B5EF4-FFF2-40B4-BE49-F238E27FC236}">
                      <a16:creationId xmlns:a16="http://schemas.microsoft.com/office/drawing/2014/main" id="{8EC97614-6BBB-AA75-CA83-3DA502134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3" y="1569"/>
                  <a:ext cx="1548" cy="1173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4" name="Line 331">
                  <a:extLst>
                    <a:ext uri="{FF2B5EF4-FFF2-40B4-BE49-F238E27FC236}">
                      <a16:creationId xmlns:a16="http://schemas.microsoft.com/office/drawing/2014/main" id="{5A6FDBD2-B674-06A6-673E-FC90BDF70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742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5" name="Line 332">
                  <a:extLst>
                    <a:ext uri="{FF2B5EF4-FFF2-40B4-BE49-F238E27FC236}">
                      <a16:creationId xmlns:a16="http://schemas.microsoft.com/office/drawing/2014/main" id="{37E40344-15A5-23D2-658E-3D2AFCA54B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53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6" name="Line 333">
                  <a:extLst>
                    <a:ext uri="{FF2B5EF4-FFF2-40B4-BE49-F238E27FC236}">
                      <a16:creationId xmlns:a16="http://schemas.microsoft.com/office/drawing/2014/main" id="{7F62204B-C253-0CBA-81E2-7085241410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53" y="2724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7" name="Rectangle 334">
                  <a:extLst>
                    <a:ext uri="{FF2B5EF4-FFF2-40B4-BE49-F238E27FC236}">
                      <a16:creationId xmlns:a16="http://schemas.microsoft.com/office/drawing/2014/main" id="{2A9FEBCA-010B-1F01-A47F-3596E3745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2" y="2753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" name="Line 335">
                  <a:extLst>
                    <a:ext uri="{FF2B5EF4-FFF2-40B4-BE49-F238E27FC236}">
                      <a16:creationId xmlns:a16="http://schemas.microsoft.com/office/drawing/2014/main" id="{4C7083DC-5550-8791-C346-1713CCE5E8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3" y="2724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9" name="Rectangle 336">
                  <a:extLst>
                    <a:ext uri="{FF2B5EF4-FFF2-40B4-BE49-F238E27FC236}">
                      <a16:creationId xmlns:a16="http://schemas.microsoft.com/office/drawing/2014/main" id="{E30D0B89-906E-88EB-5E32-7CCA7C4D6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9" y="2753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0.2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" name="Line 337">
                  <a:extLst>
                    <a:ext uri="{FF2B5EF4-FFF2-40B4-BE49-F238E27FC236}">
                      <a16:creationId xmlns:a16="http://schemas.microsoft.com/office/drawing/2014/main" id="{A697B32A-3DDC-0F30-53F1-78E6D795E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72" y="2724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01" name="Rectangle 338">
                  <a:extLst>
                    <a:ext uri="{FF2B5EF4-FFF2-40B4-BE49-F238E27FC236}">
                      <a16:creationId xmlns:a16="http://schemas.microsoft.com/office/drawing/2014/main" id="{850DF122-0381-0C05-BB7F-98452BB23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8" y="2753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0.4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Line 339">
                  <a:extLst>
                    <a:ext uri="{FF2B5EF4-FFF2-40B4-BE49-F238E27FC236}">
                      <a16:creationId xmlns:a16="http://schemas.microsoft.com/office/drawing/2014/main" id="{A014B0F1-1D5D-E339-95A0-89BFFBF64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82" y="2724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03" name="Rectangle 340">
                  <a:extLst>
                    <a:ext uri="{FF2B5EF4-FFF2-40B4-BE49-F238E27FC236}">
                      <a16:creationId xmlns:a16="http://schemas.microsoft.com/office/drawing/2014/main" id="{5CB01152-F84F-4489-26C0-7C75E9F78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8" y="2753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0.6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" name="Line 341">
                  <a:extLst>
                    <a:ext uri="{FF2B5EF4-FFF2-40B4-BE49-F238E27FC236}">
                      <a16:creationId xmlns:a16="http://schemas.microsoft.com/office/drawing/2014/main" id="{099CEE81-5D52-01AB-A248-953890C8F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92" y="2724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05" name="Rectangle 342">
                  <a:extLst>
                    <a:ext uri="{FF2B5EF4-FFF2-40B4-BE49-F238E27FC236}">
                      <a16:creationId xmlns:a16="http://schemas.microsoft.com/office/drawing/2014/main" id="{F5E49510-B543-AFAA-8A9A-E5E9BCF94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8" y="2753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0.8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" name="Line 343">
                  <a:extLst>
                    <a:ext uri="{FF2B5EF4-FFF2-40B4-BE49-F238E27FC236}">
                      <a16:creationId xmlns:a16="http://schemas.microsoft.com/office/drawing/2014/main" id="{2BA23E5C-049F-06B1-AF82-7F52E649BB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01" y="2724"/>
                  <a:ext cx="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07" name="Rectangle 344">
                  <a:extLst>
                    <a:ext uri="{FF2B5EF4-FFF2-40B4-BE49-F238E27FC236}">
                      <a16:creationId xmlns:a16="http://schemas.microsoft.com/office/drawing/2014/main" id="{983A1F46-2037-F8F6-0CB9-846A89010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0" y="2753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1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" name="Line 345">
                  <a:extLst>
                    <a:ext uri="{FF2B5EF4-FFF2-40B4-BE49-F238E27FC236}">
                      <a16:creationId xmlns:a16="http://schemas.microsoft.com/office/drawing/2014/main" id="{A035067A-568F-279B-F8BC-E34E2A316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742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09" name="Rectangle 346">
                  <a:extLst>
                    <a:ext uri="{FF2B5EF4-FFF2-40B4-BE49-F238E27FC236}">
                      <a16:creationId xmlns:a16="http://schemas.microsoft.com/office/drawing/2014/main" id="{E099554B-61D5-E556-8D4F-619CCE29E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6" y="2699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" name="Line 347">
                  <a:extLst>
                    <a:ext uri="{FF2B5EF4-FFF2-40B4-BE49-F238E27FC236}">
                      <a16:creationId xmlns:a16="http://schemas.microsoft.com/office/drawing/2014/main" id="{6067435D-9853-43FD-DDCE-548250BBE4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505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11" name="Rectangle 348">
                  <a:extLst>
                    <a:ext uri="{FF2B5EF4-FFF2-40B4-BE49-F238E27FC236}">
                      <a16:creationId xmlns:a16="http://schemas.microsoft.com/office/drawing/2014/main" id="{11EBD311-6E6C-5A4B-84BA-3FF9CE9A8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1" y="2461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0.2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" name="Line 349">
                  <a:extLst>
                    <a:ext uri="{FF2B5EF4-FFF2-40B4-BE49-F238E27FC236}">
                      <a16:creationId xmlns:a16="http://schemas.microsoft.com/office/drawing/2014/main" id="{9B501BD4-085A-367B-081B-E003F6524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271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13" name="Rectangle 350">
                  <a:extLst>
                    <a:ext uri="{FF2B5EF4-FFF2-40B4-BE49-F238E27FC236}">
                      <a16:creationId xmlns:a16="http://schemas.microsoft.com/office/drawing/2014/main" id="{B327197F-D4B9-5A0A-9DFE-B9023A696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1" y="2228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0.4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" name="Line 351">
                  <a:extLst>
                    <a:ext uri="{FF2B5EF4-FFF2-40B4-BE49-F238E27FC236}">
                      <a16:creationId xmlns:a16="http://schemas.microsoft.com/office/drawing/2014/main" id="{85B224B9-520A-FB97-4DB7-6B8A95A5F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037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15" name="Rectangle 352">
                  <a:extLst>
                    <a:ext uri="{FF2B5EF4-FFF2-40B4-BE49-F238E27FC236}">
                      <a16:creationId xmlns:a16="http://schemas.microsoft.com/office/drawing/2014/main" id="{E0898818-AB3B-307A-E031-47FBEB8D6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1" y="1994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0.6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" name="Line 353">
                  <a:extLst>
                    <a:ext uri="{FF2B5EF4-FFF2-40B4-BE49-F238E27FC236}">
                      <a16:creationId xmlns:a16="http://schemas.microsoft.com/office/drawing/2014/main" id="{AE7A9D82-136D-89BB-633C-4845AF8D9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803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17" name="Rectangle 354">
                  <a:extLst>
                    <a:ext uri="{FF2B5EF4-FFF2-40B4-BE49-F238E27FC236}">
                      <a16:creationId xmlns:a16="http://schemas.microsoft.com/office/drawing/2014/main" id="{E710DC76-5716-DD14-6D0C-8A2413790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1" y="1760"/>
                  <a:ext cx="1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0.8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" name="Line 355">
                  <a:extLst>
                    <a:ext uri="{FF2B5EF4-FFF2-40B4-BE49-F238E27FC236}">
                      <a16:creationId xmlns:a16="http://schemas.microsoft.com/office/drawing/2014/main" id="{1284393B-5AF1-DC75-2272-B7CCB92071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569"/>
                  <a:ext cx="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19" name="Rectangle 356">
                  <a:extLst>
                    <a:ext uri="{FF2B5EF4-FFF2-40B4-BE49-F238E27FC236}">
                      <a16:creationId xmlns:a16="http://schemas.microsoft.com/office/drawing/2014/main" id="{9B080A9F-E88D-7BC3-69DC-E17D59462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6" y="1526"/>
                  <a:ext cx="4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1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" name="Line 357">
                  <a:extLst>
                    <a:ext uri="{FF2B5EF4-FFF2-40B4-BE49-F238E27FC236}">
                      <a16:creationId xmlns:a16="http://schemas.microsoft.com/office/drawing/2014/main" id="{3D052710-1400-A6D1-2EE4-2A78571E4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53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1" name="Line 358">
                  <a:extLst>
                    <a:ext uri="{FF2B5EF4-FFF2-40B4-BE49-F238E27FC236}">
                      <a16:creationId xmlns:a16="http://schemas.microsoft.com/office/drawing/2014/main" id="{57EC2EE2-AA82-3472-F2D7-229165EB0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742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2" name="Line 359">
                  <a:extLst>
                    <a:ext uri="{FF2B5EF4-FFF2-40B4-BE49-F238E27FC236}">
                      <a16:creationId xmlns:a16="http://schemas.microsoft.com/office/drawing/2014/main" id="{83F33FB7-1353-E1E2-35E9-488825F76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3" name="Line 360">
                  <a:extLst>
                    <a:ext uri="{FF2B5EF4-FFF2-40B4-BE49-F238E27FC236}">
                      <a16:creationId xmlns:a16="http://schemas.microsoft.com/office/drawing/2014/main" id="{22E5B2CD-068B-FE3D-AEC1-8FE991B858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681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4" name="Line 361">
                  <a:extLst>
                    <a:ext uri="{FF2B5EF4-FFF2-40B4-BE49-F238E27FC236}">
                      <a16:creationId xmlns:a16="http://schemas.microsoft.com/office/drawing/2014/main" id="{7B85C724-475A-CAFA-4FE1-29E046A93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8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5" name="Line 362">
                  <a:extLst>
                    <a:ext uri="{FF2B5EF4-FFF2-40B4-BE49-F238E27FC236}">
                      <a16:creationId xmlns:a16="http://schemas.microsoft.com/office/drawing/2014/main" id="{C6C6F38E-7126-5099-B262-2DFAFDABF4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623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6" name="Line 363">
                  <a:extLst>
                    <a:ext uri="{FF2B5EF4-FFF2-40B4-BE49-F238E27FC236}">
                      <a16:creationId xmlns:a16="http://schemas.microsoft.com/office/drawing/2014/main" id="{ADD8F0BC-41A0-4FDD-5FC2-53F300626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4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7" name="Line 364">
                  <a:extLst>
                    <a:ext uri="{FF2B5EF4-FFF2-40B4-BE49-F238E27FC236}">
                      <a16:creationId xmlns:a16="http://schemas.microsoft.com/office/drawing/2014/main" id="{F16B871D-B717-02A5-311F-E9ACBAE0A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566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8" name="Line 365">
                  <a:extLst>
                    <a:ext uri="{FF2B5EF4-FFF2-40B4-BE49-F238E27FC236}">
                      <a16:creationId xmlns:a16="http://schemas.microsoft.com/office/drawing/2014/main" id="{6C7E213B-C888-5248-A87B-6A029AA49F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3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29" name="Line 366">
                  <a:extLst>
                    <a:ext uri="{FF2B5EF4-FFF2-40B4-BE49-F238E27FC236}">
                      <a16:creationId xmlns:a16="http://schemas.microsoft.com/office/drawing/2014/main" id="{6578E9D1-C49D-E444-6E1B-B83F5B35B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505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0" name="Line 367">
                  <a:extLst>
                    <a:ext uri="{FF2B5EF4-FFF2-40B4-BE49-F238E27FC236}">
                      <a16:creationId xmlns:a16="http://schemas.microsoft.com/office/drawing/2014/main" id="{E3654BD2-E05B-EFE3-DA07-5B90523B9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38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1" name="Line 368">
                  <a:extLst>
                    <a:ext uri="{FF2B5EF4-FFF2-40B4-BE49-F238E27FC236}">
                      <a16:creationId xmlns:a16="http://schemas.microsoft.com/office/drawing/2014/main" id="{87272078-8DD3-C9B8-8D8E-F08F2CB58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447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2" name="Line 369">
                  <a:extLst>
                    <a:ext uri="{FF2B5EF4-FFF2-40B4-BE49-F238E27FC236}">
                      <a16:creationId xmlns:a16="http://schemas.microsoft.com/office/drawing/2014/main" id="{9B308D1C-BF29-69C7-9A23-9257E5F982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18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3" name="Line 370">
                  <a:extLst>
                    <a:ext uri="{FF2B5EF4-FFF2-40B4-BE49-F238E27FC236}">
                      <a16:creationId xmlns:a16="http://schemas.microsoft.com/office/drawing/2014/main" id="{9404C7D7-132C-7ED5-8848-03EC10B53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389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4" name="Line 371">
                  <a:extLst>
                    <a:ext uri="{FF2B5EF4-FFF2-40B4-BE49-F238E27FC236}">
                      <a16:creationId xmlns:a16="http://schemas.microsoft.com/office/drawing/2014/main" id="{318CE229-97F0-572D-E564-AE1734136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93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5" name="Line 372">
                  <a:extLst>
                    <a:ext uri="{FF2B5EF4-FFF2-40B4-BE49-F238E27FC236}">
                      <a16:creationId xmlns:a16="http://schemas.microsoft.com/office/drawing/2014/main" id="{607CBDE5-8848-0222-D043-1AFD49AC1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328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6" name="Line 373">
                  <a:extLst>
                    <a:ext uri="{FF2B5EF4-FFF2-40B4-BE49-F238E27FC236}">
                      <a16:creationId xmlns:a16="http://schemas.microsoft.com/office/drawing/2014/main" id="{28EE04B2-42F7-0C01-6CA3-677875B05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72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7" name="Line 374">
                  <a:extLst>
                    <a:ext uri="{FF2B5EF4-FFF2-40B4-BE49-F238E27FC236}">
                      <a16:creationId xmlns:a16="http://schemas.microsoft.com/office/drawing/2014/main" id="{ADDC439C-95A0-7A6D-647E-54A50D81F5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271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8" name="Line 375">
                  <a:extLst>
                    <a:ext uri="{FF2B5EF4-FFF2-40B4-BE49-F238E27FC236}">
                      <a16:creationId xmlns:a16="http://schemas.microsoft.com/office/drawing/2014/main" id="{CC0EADCA-151B-6BE3-2BF0-D72275939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8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39" name="Line 376">
                  <a:extLst>
                    <a:ext uri="{FF2B5EF4-FFF2-40B4-BE49-F238E27FC236}">
                      <a16:creationId xmlns:a16="http://schemas.microsoft.com/office/drawing/2014/main" id="{93EF1CF8-C06D-C32F-A355-84C7A1614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213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0" name="Line 377">
                  <a:extLst>
                    <a:ext uri="{FF2B5EF4-FFF2-40B4-BE49-F238E27FC236}">
                      <a16:creationId xmlns:a16="http://schemas.microsoft.com/office/drawing/2014/main" id="{CAF81FD6-CA1F-9600-8D21-0EBEA4F6F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7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1" name="Line 378">
                  <a:extLst>
                    <a:ext uri="{FF2B5EF4-FFF2-40B4-BE49-F238E27FC236}">
                      <a16:creationId xmlns:a16="http://schemas.microsoft.com/office/drawing/2014/main" id="{5387F040-8E6A-61D1-CD4D-98B9C6845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156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2" name="Line 379">
                  <a:extLst>
                    <a:ext uri="{FF2B5EF4-FFF2-40B4-BE49-F238E27FC236}">
                      <a16:creationId xmlns:a16="http://schemas.microsoft.com/office/drawing/2014/main" id="{9AF3F2F1-3FF7-EDCB-4A5C-B276E3849E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03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3" name="Line 380">
                  <a:extLst>
                    <a:ext uri="{FF2B5EF4-FFF2-40B4-BE49-F238E27FC236}">
                      <a16:creationId xmlns:a16="http://schemas.microsoft.com/office/drawing/2014/main" id="{A7DEC8AC-C62F-337A-B9BE-F71BDDEFE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094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4" name="Line 381">
                  <a:extLst>
                    <a:ext uri="{FF2B5EF4-FFF2-40B4-BE49-F238E27FC236}">
                      <a16:creationId xmlns:a16="http://schemas.microsoft.com/office/drawing/2014/main" id="{27AC6850-3EDF-386D-85CE-70F27AB7CC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82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5" name="Line 382">
                  <a:extLst>
                    <a:ext uri="{FF2B5EF4-FFF2-40B4-BE49-F238E27FC236}">
                      <a16:creationId xmlns:a16="http://schemas.microsoft.com/office/drawing/2014/main" id="{AB3748DB-A7EF-408A-8A7F-95F2D7DCF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2037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6" name="Line 383">
                  <a:extLst>
                    <a:ext uri="{FF2B5EF4-FFF2-40B4-BE49-F238E27FC236}">
                      <a16:creationId xmlns:a16="http://schemas.microsoft.com/office/drawing/2014/main" id="{3143DD5C-5EB2-D0BF-4E1E-1FE96423B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58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7" name="Line 384">
                  <a:extLst>
                    <a:ext uri="{FF2B5EF4-FFF2-40B4-BE49-F238E27FC236}">
                      <a16:creationId xmlns:a16="http://schemas.microsoft.com/office/drawing/2014/main" id="{81B18A53-2BF4-6666-BA8F-08500E6C7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979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8" name="Line 385">
                  <a:extLst>
                    <a:ext uri="{FF2B5EF4-FFF2-40B4-BE49-F238E27FC236}">
                      <a16:creationId xmlns:a16="http://schemas.microsoft.com/office/drawing/2014/main" id="{635BECD2-4D6D-E02D-C4C3-BF7B6F4FFF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37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49" name="Line 386">
                  <a:extLst>
                    <a:ext uri="{FF2B5EF4-FFF2-40B4-BE49-F238E27FC236}">
                      <a16:creationId xmlns:a16="http://schemas.microsoft.com/office/drawing/2014/main" id="{8D4AE9DC-5C70-5D94-B931-FDEADF7F4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918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0" name="Line 387">
                  <a:extLst>
                    <a:ext uri="{FF2B5EF4-FFF2-40B4-BE49-F238E27FC236}">
                      <a16:creationId xmlns:a16="http://schemas.microsoft.com/office/drawing/2014/main" id="{0791DFD4-3F84-A357-242C-D6F796FA7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12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1" name="Line 388">
                  <a:extLst>
                    <a:ext uri="{FF2B5EF4-FFF2-40B4-BE49-F238E27FC236}">
                      <a16:creationId xmlns:a16="http://schemas.microsoft.com/office/drawing/2014/main" id="{8948C1AC-744F-C801-4F92-60FEB1D79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861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2" name="Line 389">
                  <a:extLst>
                    <a:ext uri="{FF2B5EF4-FFF2-40B4-BE49-F238E27FC236}">
                      <a16:creationId xmlns:a16="http://schemas.microsoft.com/office/drawing/2014/main" id="{791F1884-3BEF-04AA-7A79-B1175C56C8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92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3" name="Line 390">
                  <a:extLst>
                    <a:ext uri="{FF2B5EF4-FFF2-40B4-BE49-F238E27FC236}">
                      <a16:creationId xmlns:a16="http://schemas.microsoft.com/office/drawing/2014/main" id="{6D5B005C-86A0-A109-0DA1-44064280B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803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4" name="Line 391">
                  <a:extLst>
                    <a:ext uri="{FF2B5EF4-FFF2-40B4-BE49-F238E27FC236}">
                      <a16:creationId xmlns:a16="http://schemas.microsoft.com/office/drawing/2014/main" id="{D304AAD3-A814-B1AE-02C1-B43E7E18C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67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5" name="Line 392">
                  <a:extLst>
                    <a:ext uri="{FF2B5EF4-FFF2-40B4-BE49-F238E27FC236}">
                      <a16:creationId xmlns:a16="http://schemas.microsoft.com/office/drawing/2014/main" id="{F35F5265-8EBE-0A4B-A022-C5395471BA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742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6" name="Line 393">
                  <a:extLst>
                    <a:ext uri="{FF2B5EF4-FFF2-40B4-BE49-F238E27FC236}">
                      <a16:creationId xmlns:a16="http://schemas.microsoft.com/office/drawing/2014/main" id="{4376B49F-396A-E04D-B9D3-499C2A5AA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46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7" name="Line 394">
                  <a:extLst>
                    <a:ext uri="{FF2B5EF4-FFF2-40B4-BE49-F238E27FC236}">
                      <a16:creationId xmlns:a16="http://schemas.microsoft.com/office/drawing/2014/main" id="{0AE8FAD1-1839-1864-0480-CA5765A99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684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8" name="Line 395">
                  <a:extLst>
                    <a:ext uri="{FF2B5EF4-FFF2-40B4-BE49-F238E27FC236}">
                      <a16:creationId xmlns:a16="http://schemas.microsoft.com/office/drawing/2014/main" id="{73B9A580-C1A1-4282-270E-2E483AEAE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22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59" name="Line 396">
                  <a:extLst>
                    <a:ext uri="{FF2B5EF4-FFF2-40B4-BE49-F238E27FC236}">
                      <a16:creationId xmlns:a16="http://schemas.microsoft.com/office/drawing/2014/main" id="{70964E50-B656-3254-2D70-C054A050F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627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0" name="Line 397">
                  <a:extLst>
                    <a:ext uri="{FF2B5EF4-FFF2-40B4-BE49-F238E27FC236}">
                      <a16:creationId xmlns:a16="http://schemas.microsoft.com/office/drawing/2014/main" id="{B3354F2B-B5DE-BC4D-42FD-29E79476D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01" y="1569"/>
                  <a:ext cx="0" cy="1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1" name="Line 398">
                  <a:extLst>
                    <a:ext uri="{FF2B5EF4-FFF2-40B4-BE49-F238E27FC236}">
                      <a16:creationId xmlns:a16="http://schemas.microsoft.com/office/drawing/2014/main" id="{5F6ADB04-4413-2740-DFB5-F9EF908BD8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3" y="1569"/>
                  <a:ext cx="15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2" name="Line 399">
                  <a:extLst>
                    <a:ext uri="{FF2B5EF4-FFF2-40B4-BE49-F238E27FC236}">
                      <a16:creationId xmlns:a16="http://schemas.microsoft.com/office/drawing/2014/main" id="{C11820C5-6BAD-0AA1-8485-9CB51363AB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4" y="2087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3" name="Line 400">
                  <a:extLst>
                    <a:ext uri="{FF2B5EF4-FFF2-40B4-BE49-F238E27FC236}">
                      <a16:creationId xmlns:a16="http://schemas.microsoft.com/office/drawing/2014/main" id="{926BB948-579E-7BAB-BDF8-975C92F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2" y="205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4" name="Line 401">
                  <a:extLst>
                    <a:ext uri="{FF2B5EF4-FFF2-40B4-BE49-F238E27FC236}">
                      <a16:creationId xmlns:a16="http://schemas.microsoft.com/office/drawing/2014/main" id="{C140ADA5-5B0B-ACFD-BB20-C487BEC3B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6" y="2022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5" name="Line 402">
                  <a:extLst>
                    <a:ext uri="{FF2B5EF4-FFF2-40B4-BE49-F238E27FC236}">
                      <a16:creationId xmlns:a16="http://schemas.microsoft.com/office/drawing/2014/main" id="{C753EF79-7FC0-EE6F-906C-814A7DEE5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5" y="1994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6" name="Line 403">
                  <a:extLst>
                    <a:ext uri="{FF2B5EF4-FFF2-40B4-BE49-F238E27FC236}">
                      <a16:creationId xmlns:a16="http://schemas.microsoft.com/office/drawing/2014/main" id="{E072AA31-0D8D-BF76-4593-AC7746A70F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9" y="1774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7" name="Line 404">
                  <a:extLst>
                    <a:ext uri="{FF2B5EF4-FFF2-40B4-BE49-F238E27FC236}">
                      <a16:creationId xmlns:a16="http://schemas.microsoft.com/office/drawing/2014/main" id="{C3FBAB18-F8E5-6E3C-A0C9-C28A6FF8D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8" y="1745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8" name="Line 405">
                  <a:extLst>
                    <a:ext uri="{FF2B5EF4-FFF2-40B4-BE49-F238E27FC236}">
                      <a16:creationId xmlns:a16="http://schemas.microsoft.com/office/drawing/2014/main" id="{CD0D9BCC-9BC6-9CDE-F21A-B1FAFFAD2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19" y="229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69" name="Line 406">
                  <a:extLst>
                    <a:ext uri="{FF2B5EF4-FFF2-40B4-BE49-F238E27FC236}">
                      <a16:creationId xmlns:a16="http://schemas.microsoft.com/office/drawing/2014/main" id="{16C25E6F-0EFA-6CEA-911F-9415F0C85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48" y="2271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0" name="Line 407">
                  <a:extLst>
                    <a:ext uri="{FF2B5EF4-FFF2-40B4-BE49-F238E27FC236}">
                      <a16:creationId xmlns:a16="http://schemas.microsoft.com/office/drawing/2014/main" id="{93C427A0-F528-7EB6-8DBD-A0B3C35BB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58" y="2242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1" name="Line 408">
                  <a:extLst>
                    <a:ext uri="{FF2B5EF4-FFF2-40B4-BE49-F238E27FC236}">
                      <a16:creationId xmlns:a16="http://schemas.microsoft.com/office/drawing/2014/main" id="{70578392-170E-FE52-00D3-A1C8E7E38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7" y="2213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2" name="Line 409">
                  <a:extLst>
                    <a:ext uri="{FF2B5EF4-FFF2-40B4-BE49-F238E27FC236}">
                      <a16:creationId xmlns:a16="http://schemas.microsoft.com/office/drawing/2014/main" id="{0D67BE66-0EA0-AE82-AD6B-8B814DAB1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4" y="1673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3" name="Line 410">
                  <a:extLst>
                    <a:ext uri="{FF2B5EF4-FFF2-40B4-BE49-F238E27FC236}">
                      <a16:creationId xmlns:a16="http://schemas.microsoft.com/office/drawing/2014/main" id="{F3C4D350-BC92-066F-5281-3890D641B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3" y="1645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4" name="Line 411">
                  <a:extLst>
                    <a:ext uri="{FF2B5EF4-FFF2-40B4-BE49-F238E27FC236}">
                      <a16:creationId xmlns:a16="http://schemas.microsoft.com/office/drawing/2014/main" id="{6AD8332B-E217-344A-5DD1-929EB9DAB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4" y="2541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5" name="Line 412">
                  <a:extLst>
                    <a:ext uri="{FF2B5EF4-FFF2-40B4-BE49-F238E27FC236}">
                      <a16:creationId xmlns:a16="http://schemas.microsoft.com/office/drawing/2014/main" id="{5E351C05-52B3-D345-822A-D96E3BC09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3" y="2512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6" name="Line 413">
                  <a:extLst>
                    <a:ext uri="{FF2B5EF4-FFF2-40B4-BE49-F238E27FC236}">
                      <a16:creationId xmlns:a16="http://schemas.microsoft.com/office/drawing/2014/main" id="{30F2203B-2ECE-627B-D45C-14FB0B14E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62" y="1727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7" name="Line 414">
                  <a:extLst>
                    <a:ext uri="{FF2B5EF4-FFF2-40B4-BE49-F238E27FC236}">
                      <a16:creationId xmlns:a16="http://schemas.microsoft.com/office/drawing/2014/main" id="{C0528C6C-C6DF-B8CD-50C7-5F3947476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0" y="1699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8" name="Line 415">
                  <a:extLst>
                    <a:ext uri="{FF2B5EF4-FFF2-40B4-BE49-F238E27FC236}">
                      <a16:creationId xmlns:a16="http://schemas.microsoft.com/office/drawing/2014/main" id="{F2309833-AECC-DFD7-1DB0-EAC6D9509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5" y="1868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79" name="Line 416">
                  <a:extLst>
                    <a:ext uri="{FF2B5EF4-FFF2-40B4-BE49-F238E27FC236}">
                      <a16:creationId xmlns:a16="http://schemas.microsoft.com/office/drawing/2014/main" id="{0755FD9F-1C85-11E5-B6F7-7E5EE8ED5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44" y="1839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0" name="Line 417">
                  <a:extLst>
                    <a:ext uri="{FF2B5EF4-FFF2-40B4-BE49-F238E27FC236}">
                      <a16:creationId xmlns:a16="http://schemas.microsoft.com/office/drawing/2014/main" id="{C0E902A6-CA4C-A4B1-63F9-BC432A990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3" y="1648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1" name="Line 418">
                  <a:extLst>
                    <a:ext uri="{FF2B5EF4-FFF2-40B4-BE49-F238E27FC236}">
                      <a16:creationId xmlns:a16="http://schemas.microsoft.com/office/drawing/2014/main" id="{966F89D0-2FD5-3740-54F5-415B6F2F6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2" y="1620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2" name="Line 419">
                  <a:extLst>
                    <a:ext uri="{FF2B5EF4-FFF2-40B4-BE49-F238E27FC236}">
                      <a16:creationId xmlns:a16="http://schemas.microsoft.com/office/drawing/2014/main" id="{40C4E6A8-EB1B-8A15-1AD2-6E80ECA88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1" y="2210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3" name="Line 420">
                  <a:extLst>
                    <a:ext uri="{FF2B5EF4-FFF2-40B4-BE49-F238E27FC236}">
                      <a16:creationId xmlns:a16="http://schemas.microsoft.com/office/drawing/2014/main" id="{FE37D1B5-1069-C5BA-760E-A66B7863D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0" y="2181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4" name="Line 421">
                  <a:extLst>
                    <a:ext uri="{FF2B5EF4-FFF2-40B4-BE49-F238E27FC236}">
                      <a16:creationId xmlns:a16="http://schemas.microsoft.com/office/drawing/2014/main" id="{A3B6DEF9-1679-3D75-6A90-1DC4AF13B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159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5" name="Line 422">
                  <a:extLst>
                    <a:ext uri="{FF2B5EF4-FFF2-40B4-BE49-F238E27FC236}">
                      <a16:creationId xmlns:a16="http://schemas.microsoft.com/office/drawing/2014/main" id="{46D3F427-3287-7AED-F4D6-C2500746F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1" y="213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6" name="Line 423">
                  <a:extLst>
                    <a:ext uri="{FF2B5EF4-FFF2-40B4-BE49-F238E27FC236}">
                      <a16:creationId xmlns:a16="http://schemas.microsoft.com/office/drawing/2014/main" id="{8AD71069-8A0E-1434-15D5-E6A36E6E6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986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7" name="Line 424">
                  <a:extLst>
                    <a:ext uri="{FF2B5EF4-FFF2-40B4-BE49-F238E27FC236}">
                      <a16:creationId xmlns:a16="http://schemas.microsoft.com/office/drawing/2014/main" id="{CD9DBEA4-B231-2831-A925-728B39F9A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0" y="1958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8" name="Line 425">
                  <a:extLst>
                    <a:ext uri="{FF2B5EF4-FFF2-40B4-BE49-F238E27FC236}">
                      <a16:creationId xmlns:a16="http://schemas.microsoft.com/office/drawing/2014/main" id="{92E6D457-CFED-273E-EC5F-5B9862D33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6" y="2706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89" name="Line 426">
                  <a:extLst>
                    <a:ext uri="{FF2B5EF4-FFF2-40B4-BE49-F238E27FC236}">
                      <a16:creationId xmlns:a16="http://schemas.microsoft.com/office/drawing/2014/main" id="{2D98649C-B4F5-94D5-CC92-8BB85C81C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4" y="2677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0" name="Line 427">
                  <a:extLst>
                    <a:ext uri="{FF2B5EF4-FFF2-40B4-BE49-F238E27FC236}">
                      <a16:creationId xmlns:a16="http://schemas.microsoft.com/office/drawing/2014/main" id="{B2B1CA8C-C5DF-C37B-3213-A07BB2C07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2" y="1918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1" name="Line 428">
                  <a:extLst>
                    <a:ext uri="{FF2B5EF4-FFF2-40B4-BE49-F238E27FC236}">
                      <a16:creationId xmlns:a16="http://schemas.microsoft.com/office/drawing/2014/main" id="{266B0019-8B8B-565A-6162-30407CE62D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71" y="1889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2" name="Line 429">
                  <a:extLst>
                    <a:ext uri="{FF2B5EF4-FFF2-40B4-BE49-F238E27FC236}">
                      <a16:creationId xmlns:a16="http://schemas.microsoft.com/office/drawing/2014/main" id="{90B3F59E-BE0C-F3A0-8E91-EFF6D498E6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0" y="2224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3" name="Line 430">
                  <a:extLst>
                    <a:ext uri="{FF2B5EF4-FFF2-40B4-BE49-F238E27FC236}">
                      <a16:creationId xmlns:a16="http://schemas.microsoft.com/office/drawing/2014/main" id="{D4487A12-0001-AA55-6B6E-3F0FE6A1E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8" y="2195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4" name="Line 431">
                  <a:extLst>
                    <a:ext uri="{FF2B5EF4-FFF2-40B4-BE49-F238E27FC236}">
                      <a16:creationId xmlns:a16="http://schemas.microsoft.com/office/drawing/2014/main" id="{0F3C99BE-023D-958D-02A2-DF21D2B64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4" y="1810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5" name="Line 432">
                  <a:extLst>
                    <a:ext uri="{FF2B5EF4-FFF2-40B4-BE49-F238E27FC236}">
                      <a16:creationId xmlns:a16="http://schemas.microsoft.com/office/drawing/2014/main" id="{7C56EAE9-9CC6-192E-9CB7-479D0F75F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23" y="1781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6" name="Line 433">
                  <a:extLst>
                    <a:ext uri="{FF2B5EF4-FFF2-40B4-BE49-F238E27FC236}">
                      <a16:creationId xmlns:a16="http://schemas.microsoft.com/office/drawing/2014/main" id="{CBF054D1-DDC6-9120-C3B6-7993412E7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9" y="2645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7" name="Line 434">
                  <a:extLst>
                    <a:ext uri="{FF2B5EF4-FFF2-40B4-BE49-F238E27FC236}">
                      <a16:creationId xmlns:a16="http://schemas.microsoft.com/office/drawing/2014/main" id="{EC166094-9F7D-BA52-1227-907814CDB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8" y="2616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8" name="Line 435">
                  <a:extLst>
                    <a:ext uri="{FF2B5EF4-FFF2-40B4-BE49-F238E27FC236}">
                      <a16:creationId xmlns:a16="http://schemas.microsoft.com/office/drawing/2014/main" id="{B66151A4-641A-CC1A-F9AC-4B1BD8AF3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0" y="1706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9" name="Line 436">
                  <a:extLst>
                    <a:ext uri="{FF2B5EF4-FFF2-40B4-BE49-F238E27FC236}">
                      <a16:creationId xmlns:a16="http://schemas.microsoft.com/office/drawing/2014/main" id="{7CB67BFC-E679-34D2-B748-30ED2F4E3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9" y="1677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0" name="Line 437">
                  <a:extLst>
                    <a:ext uri="{FF2B5EF4-FFF2-40B4-BE49-F238E27FC236}">
                      <a16:creationId xmlns:a16="http://schemas.microsoft.com/office/drawing/2014/main" id="{554D60A0-858A-7CE3-3E84-BF2A044D2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25" y="2127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1" name="Line 438">
                  <a:extLst>
                    <a:ext uri="{FF2B5EF4-FFF2-40B4-BE49-F238E27FC236}">
                      <a16:creationId xmlns:a16="http://schemas.microsoft.com/office/drawing/2014/main" id="{62E78AFD-F870-D919-BA3D-BA73E5E8C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4" y="209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2" name="Line 439">
                  <a:extLst>
                    <a:ext uri="{FF2B5EF4-FFF2-40B4-BE49-F238E27FC236}">
                      <a16:creationId xmlns:a16="http://schemas.microsoft.com/office/drawing/2014/main" id="{42D09C9E-D5F3-60E1-19E1-40802FA91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0" y="2580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3" name="Line 440">
                  <a:extLst>
                    <a:ext uri="{FF2B5EF4-FFF2-40B4-BE49-F238E27FC236}">
                      <a16:creationId xmlns:a16="http://schemas.microsoft.com/office/drawing/2014/main" id="{2360CC51-EF40-4BBF-E9EC-1C0C43EA16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8" y="2551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4" name="Line 441">
                  <a:extLst>
                    <a:ext uri="{FF2B5EF4-FFF2-40B4-BE49-F238E27FC236}">
                      <a16:creationId xmlns:a16="http://schemas.microsoft.com/office/drawing/2014/main" id="{E152EF6D-739A-BDE3-B980-3E7A99EFB2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85" y="2343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5" name="Line 442">
                  <a:extLst>
                    <a:ext uri="{FF2B5EF4-FFF2-40B4-BE49-F238E27FC236}">
                      <a16:creationId xmlns:a16="http://schemas.microsoft.com/office/drawing/2014/main" id="{617E0130-FEB1-06EE-265A-97B9A03E7B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4" y="2314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6" name="Line 443">
                  <a:extLst>
                    <a:ext uri="{FF2B5EF4-FFF2-40B4-BE49-F238E27FC236}">
                      <a16:creationId xmlns:a16="http://schemas.microsoft.com/office/drawing/2014/main" id="{2A8F923C-83EF-0ADE-2BAB-03FDAC111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29" y="2505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7" name="Line 444">
                  <a:extLst>
                    <a:ext uri="{FF2B5EF4-FFF2-40B4-BE49-F238E27FC236}">
                      <a16:creationId xmlns:a16="http://schemas.microsoft.com/office/drawing/2014/main" id="{9261C12E-7E9E-B2C9-BA28-04A2229B3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58" y="2476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8" name="Line 445">
                  <a:extLst>
                    <a:ext uri="{FF2B5EF4-FFF2-40B4-BE49-F238E27FC236}">
                      <a16:creationId xmlns:a16="http://schemas.microsoft.com/office/drawing/2014/main" id="{CE7A6525-9E6B-869A-D5C5-BDBD7CDDF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4" y="2303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09" name="Line 446">
                  <a:extLst>
                    <a:ext uri="{FF2B5EF4-FFF2-40B4-BE49-F238E27FC236}">
                      <a16:creationId xmlns:a16="http://schemas.microsoft.com/office/drawing/2014/main" id="{3F4A477F-DD87-ABEE-AFAD-FBEFFCA66A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2" y="2274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0" name="Line 447">
                  <a:extLst>
                    <a:ext uri="{FF2B5EF4-FFF2-40B4-BE49-F238E27FC236}">
                      <a16:creationId xmlns:a16="http://schemas.microsoft.com/office/drawing/2014/main" id="{F7C5DA17-56CB-A1EF-2F1A-1447FC8F6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9" y="2717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1" name="Line 448">
                  <a:extLst>
                    <a:ext uri="{FF2B5EF4-FFF2-40B4-BE49-F238E27FC236}">
                      <a16:creationId xmlns:a16="http://schemas.microsoft.com/office/drawing/2014/main" id="{29E61652-62BD-46B3-FC10-C0710ACBE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8" y="268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2" name="Line 449">
                  <a:extLst>
                    <a:ext uri="{FF2B5EF4-FFF2-40B4-BE49-F238E27FC236}">
                      <a16:creationId xmlns:a16="http://schemas.microsoft.com/office/drawing/2014/main" id="{329C9C05-C292-5879-1879-8862FCC739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59" y="2447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3" name="Line 450">
                  <a:extLst>
                    <a:ext uri="{FF2B5EF4-FFF2-40B4-BE49-F238E27FC236}">
                      <a16:creationId xmlns:a16="http://schemas.microsoft.com/office/drawing/2014/main" id="{EE8762B7-A392-4559-BB21-8D3033B6E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8" y="241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4" name="Line 451">
                  <a:extLst>
                    <a:ext uri="{FF2B5EF4-FFF2-40B4-BE49-F238E27FC236}">
                      <a16:creationId xmlns:a16="http://schemas.microsoft.com/office/drawing/2014/main" id="{F812AAFD-EF77-931C-C407-9AE896F92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8" y="1947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5" name="Line 452">
                  <a:extLst>
                    <a:ext uri="{FF2B5EF4-FFF2-40B4-BE49-F238E27FC236}">
                      <a16:creationId xmlns:a16="http://schemas.microsoft.com/office/drawing/2014/main" id="{5DF2C902-1A42-058E-678C-428878B82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7" y="1918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6" name="Line 453">
                  <a:extLst>
                    <a:ext uri="{FF2B5EF4-FFF2-40B4-BE49-F238E27FC236}">
                      <a16:creationId xmlns:a16="http://schemas.microsoft.com/office/drawing/2014/main" id="{963C02DB-8446-3EC6-216D-5FF4CDD702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7" y="1569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7" name="Line 454">
                  <a:extLst>
                    <a:ext uri="{FF2B5EF4-FFF2-40B4-BE49-F238E27FC236}">
                      <a16:creationId xmlns:a16="http://schemas.microsoft.com/office/drawing/2014/main" id="{2C8BC1D1-DD43-D558-710E-C1CC63184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6" y="154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8" name="Line 455">
                  <a:extLst>
                    <a:ext uri="{FF2B5EF4-FFF2-40B4-BE49-F238E27FC236}">
                      <a16:creationId xmlns:a16="http://schemas.microsoft.com/office/drawing/2014/main" id="{5E2CC054-2A82-149B-DA7C-9E4AAE884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501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19" name="Line 456">
                  <a:extLst>
                    <a:ext uri="{FF2B5EF4-FFF2-40B4-BE49-F238E27FC236}">
                      <a16:creationId xmlns:a16="http://schemas.microsoft.com/office/drawing/2014/main" id="{7E69EA5E-9C26-D63C-BFCC-EF7769D3A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7" y="2472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0" name="Line 457">
                  <a:extLst>
                    <a:ext uri="{FF2B5EF4-FFF2-40B4-BE49-F238E27FC236}">
                      <a16:creationId xmlns:a16="http://schemas.microsoft.com/office/drawing/2014/main" id="{D360FB6A-1F4D-E28C-95E0-82DDCA9C6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3" y="2364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1" name="Line 458">
                  <a:extLst>
                    <a:ext uri="{FF2B5EF4-FFF2-40B4-BE49-F238E27FC236}">
                      <a16:creationId xmlns:a16="http://schemas.microsoft.com/office/drawing/2014/main" id="{A4259B47-9F79-F3CD-342C-5D6C54E45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2" y="2335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2" name="Line 459">
                  <a:extLst>
                    <a:ext uri="{FF2B5EF4-FFF2-40B4-BE49-F238E27FC236}">
                      <a16:creationId xmlns:a16="http://schemas.microsoft.com/office/drawing/2014/main" id="{D767F12A-1986-1044-E43B-6A70BB7FC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0" y="2044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3" name="Line 460">
                  <a:extLst>
                    <a:ext uri="{FF2B5EF4-FFF2-40B4-BE49-F238E27FC236}">
                      <a16:creationId xmlns:a16="http://schemas.microsoft.com/office/drawing/2014/main" id="{61E25FE1-507A-05E7-4898-A3C4F24608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8" y="2015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4" name="Line 461">
                  <a:extLst>
                    <a:ext uri="{FF2B5EF4-FFF2-40B4-BE49-F238E27FC236}">
                      <a16:creationId xmlns:a16="http://schemas.microsoft.com/office/drawing/2014/main" id="{0D3A0B79-4ABC-6E3F-15BB-792C281DC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6" y="1810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5" name="Line 462">
                  <a:extLst>
                    <a:ext uri="{FF2B5EF4-FFF2-40B4-BE49-F238E27FC236}">
                      <a16:creationId xmlns:a16="http://schemas.microsoft.com/office/drawing/2014/main" id="{75C20EE6-4EB5-046E-E38F-419F86724B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5" y="1781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6" name="Line 463">
                  <a:extLst>
                    <a:ext uri="{FF2B5EF4-FFF2-40B4-BE49-F238E27FC236}">
                      <a16:creationId xmlns:a16="http://schemas.microsoft.com/office/drawing/2014/main" id="{41C5E6CF-AAC6-76DD-BD1C-F6A75D77F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0" y="2192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7" name="Line 464">
                  <a:extLst>
                    <a:ext uri="{FF2B5EF4-FFF2-40B4-BE49-F238E27FC236}">
                      <a16:creationId xmlns:a16="http://schemas.microsoft.com/office/drawing/2014/main" id="{EA90A0F2-C58E-7DD4-8FF8-A7E6EEA35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89" y="2163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8" name="Line 465">
                  <a:extLst>
                    <a:ext uri="{FF2B5EF4-FFF2-40B4-BE49-F238E27FC236}">
                      <a16:creationId xmlns:a16="http://schemas.microsoft.com/office/drawing/2014/main" id="{06FAA088-9F24-3DF9-4178-51FC5EDD5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2" y="1979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29" name="Line 466">
                  <a:extLst>
                    <a:ext uri="{FF2B5EF4-FFF2-40B4-BE49-F238E27FC236}">
                      <a16:creationId xmlns:a16="http://schemas.microsoft.com/office/drawing/2014/main" id="{B089D8C1-CE92-78E3-4E4C-E1A1828857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1" y="1951"/>
                  <a:ext cx="0" cy="57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0" name="Line 467">
                  <a:extLst>
                    <a:ext uri="{FF2B5EF4-FFF2-40B4-BE49-F238E27FC236}">
                      <a16:creationId xmlns:a16="http://schemas.microsoft.com/office/drawing/2014/main" id="{04237717-DD84-A743-7EB7-847D2E4E7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4" y="2706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1" name="Line 468">
                  <a:extLst>
                    <a:ext uri="{FF2B5EF4-FFF2-40B4-BE49-F238E27FC236}">
                      <a16:creationId xmlns:a16="http://schemas.microsoft.com/office/drawing/2014/main" id="{A1969F94-5470-6F3E-355C-4540DDF29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2" y="2677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2" name="Line 469">
                  <a:extLst>
                    <a:ext uri="{FF2B5EF4-FFF2-40B4-BE49-F238E27FC236}">
                      <a16:creationId xmlns:a16="http://schemas.microsoft.com/office/drawing/2014/main" id="{07F16FBA-3F90-F5B0-0C73-2BB84B7BD6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9" y="1659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3" name="Line 470">
                  <a:extLst>
                    <a:ext uri="{FF2B5EF4-FFF2-40B4-BE49-F238E27FC236}">
                      <a16:creationId xmlns:a16="http://schemas.microsoft.com/office/drawing/2014/main" id="{52543B73-ADDB-CCAA-5D2C-28B308AA4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8" y="1630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4" name="Line 471">
                  <a:extLst>
                    <a:ext uri="{FF2B5EF4-FFF2-40B4-BE49-F238E27FC236}">
                      <a16:creationId xmlns:a16="http://schemas.microsoft.com/office/drawing/2014/main" id="{72EF765E-2453-9715-3F59-B1646A79B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4" y="1756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5" name="Line 472">
                  <a:extLst>
                    <a:ext uri="{FF2B5EF4-FFF2-40B4-BE49-F238E27FC236}">
                      <a16:creationId xmlns:a16="http://schemas.microsoft.com/office/drawing/2014/main" id="{054AC43A-0064-9D81-629D-0BBBDDB41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3" y="1727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6" name="Line 473">
                  <a:extLst>
                    <a:ext uri="{FF2B5EF4-FFF2-40B4-BE49-F238E27FC236}">
                      <a16:creationId xmlns:a16="http://schemas.microsoft.com/office/drawing/2014/main" id="{8451A9A5-AF0B-9B01-0EC7-DD8FD77D4F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2562"/>
                  <a:ext cx="58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7" name="Line 474">
                  <a:extLst>
                    <a:ext uri="{FF2B5EF4-FFF2-40B4-BE49-F238E27FC236}">
                      <a16:creationId xmlns:a16="http://schemas.microsoft.com/office/drawing/2014/main" id="{FB0AA632-9FA0-65F6-A4AB-D69391F8A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7" y="2533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8" name="Line 475">
                  <a:extLst>
                    <a:ext uri="{FF2B5EF4-FFF2-40B4-BE49-F238E27FC236}">
                      <a16:creationId xmlns:a16="http://schemas.microsoft.com/office/drawing/2014/main" id="{716F4819-10E9-0927-7A43-FDAED961C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3" y="2476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9" name="Line 476">
                  <a:extLst>
                    <a:ext uri="{FF2B5EF4-FFF2-40B4-BE49-F238E27FC236}">
                      <a16:creationId xmlns:a16="http://schemas.microsoft.com/office/drawing/2014/main" id="{0CF23C67-EFE4-C798-6E6A-CCEC384A8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2" y="2447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0" name="Line 477">
                  <a:extLst>
                    <a:ext uri="{FF2B5EF4-FFF2-40B4-BE49-F238E27FC236}">
                      <a16:creationId xmlns:a16="http://schemas.microsoft.com/office/drawing/2014/main" id="{CF4B8BDB-4D5B-1D43-8177-D984B875A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69" y="2350"/>
                  <a:ext cx="57" cy="0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1" name="Line 478">
                  <a:extLst>
                    <a:ext uri="{FF2B5EF4-FFF2-40B4-BE49-F238E27FC236}">
                      <a16:creationId xmlns:a16="http://schemas.microsoft.com/office/drawing/2014/main" id="{D0D96CC4-5180-81EE-C31A-386022B40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8" y="2321"/>
                  <a:ext cx="0" cy="58"/>
                </a:xfrm>
                <a:prstGeom prst="line">
                  <a:avLst/>
                </a:prstGeom>
                <a:noFill/>
                <a:ln w="1746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2" name="Oval 479">
                  <a:extLst>
                    <a:ext uri="{FF2B5EF4-FFF2-40B4-BE49-F238E27FC236}">
                      <a16:creationId xmlns:a16="http://schemas.microsoft.com/office/drawing/2014/main" id="{F9A1E348-24C4-38D2-02F5-53A6BBD66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" y="2015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3" name="Oval 480">
                  <a:extLst>
                    <a:ext uri="{FF2B5EF4-FFF2-40B4-BE49-F238E27FC236}">
                      <a16:creationId xmlns:a16="http://schemas.microsoft.com/office/drawing/2014/main" id="{496043D3-51D2-764F-F5EB-69249E9B0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6" y="1781"/>
                  <a:ext cx="58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4" name="Oval 481">
                  <a:extLst>
                    <a:ext uri="{FF2B5EF4-FFF2-40B4-BE49-F238E27FC236}">
                      <a16:creationId xmlns:a16="http://schemas.microsoft.com/office/drawing/2014/main" id="{58DCF3E5-FF02-3D0C-34E3-3F39FB073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0" y="2163"/>
                  <a:ext cx="58" cy="57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5" name="Oval 482">
                  <a:extLst>
                    <a:ext uri="{FF2B5EF4-FFF2-40B4-BE49-F238E27FC236}">
                      <a16:creationId xmlns:a16="http://schemas.microsoft.com/office/drawing/2014/main" id="{82BEFC33-D8EF-D4E8-E796-B80585522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" y="1951"/>
                  <a:ext cx="58" cy="57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6" name="Oval 483">
                  <a:extLst>
                    <a:ext uri="{FF2B5EF4-FFF2-40B4-BE49-F238E27FC236}">
                      <a16:creationId xmlns:a16="http://schemas.microsoft.com/office/drawing/2014/main" id="{CD34A967-F600-43D2-4BC9-236B45A74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677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7" name="Oval 484">
                  <a:extLst>
                    <a:ext uri="{FF2B5EF4-FFF2-40B4-BE49-F238E27FC236}">
                      <a16:creationId xmlns:a16="http://schemas.microsoft.com/office/drawing/2014/main" id="{CEC1A565-642F-6978-C210-61A60FFD4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9" y="1630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8" name="Oval 485">
                  <a:extLst>
                    <a:ext uri="{FF2B5EF4-FFF2-40B4-BE49-F238E27FC236}">
                      <a16:creationId xmlns:a16="http://schemas.microsoft.com/office/drawing/2014/main" id="{1CCB7220-9515-0E95-A429-C23004C3F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4" y="1727"/>
                  <a:ext cx="58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49" name="Oval 486">
                  <a:extLst>
                    <a:ext uri="{FF2B5EF4-FFF2-40B4-BE49-F238E27FC236}">
                      <a16:creationId xmlns:a16="http://schemas.microsoft.com/office/drawing/2014/main" id="{CBB2ED27-D37B-8D28-8534-8FDB022C3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2533"/>
                  <a:ext cx="58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50" name="Oval 487">
                  <a:extLst>
                    <a:ext uri="{FF2B5EF4-FFF2-40B4-BE49-F238E27FC236}">
                      <a16:creationId xmlns:a16="http://schemas.microsoft.com/office/drawing/2014/main" id="{8332E9D0-8FD6-9EC6-2BEC-D9721D193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3" y="2447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51" name="Oval 488">
                  <a:extLst>
                    <a:ext uri="{FF2B5EF4-FFF2-40B4-BE49-F238E27FC236}">
                      <a16:creationId xmlns:a16="http://schemas.microsoft.com/office/drawing/2014/main" id="{46A42F7D-4AD8-AED0-2A09-7A1B3C4B9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9" y="2321"/>
                  <a:ext cx="57" cy="58"/>
                </a:xfrm>
                <a:prstGeom prst="ellipse">
                  <a:avLst/>
                </a:prstGeom>
                <a:noFill/>
                <a:ln w="17463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52" name="Rectangle 489">
                  <a:extLst>
                    <a:ext uri="{FF2B5EF4-FFF2-40B4-BE49-F238E27FC236}">
                      <a16:creationId xmlns:a16="http://schemas.microsoft.com/office/drawing/2014/main" id="{C39F6196-F998-0381-999B-732CA1557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8" y="2839"/>
                  <a:ext cx="42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x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3" name="Rectangle 490">
                  <a:extLst>
                    <a:ext uri="{FF2B5EF4-FFF2-40B4-BE49-F238E27FC236}">
                      <a16:creationId xmlns:a16="http://schemas.microsoft.com/office/drawing/2014/main" id="{E6A53915-0136-DFA3-9376-39B4D022C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4" y="2893"/>
                  <a:ext cx="35" cy="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5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1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4" name="Rectangle 491">
                  <a:extLst>
                    <a:ext uri="{FF2B5EF4-FFF2-40B4-BE49-F238E27FC236}">
                      <a16:creationId xmlns:a16="http://schemas.microsoft.com/office/drawing/2014/main" id="{ACC03E02-285D-DF07-4D0B-4B56BD13F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316" y="2103"/>
                  <a:ext cx="42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x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5" name="Rectangle 492">
                  <a:extLst>
                    <a:ext uri="{FF2B5EF4-FFF2-40B4-BE49-F238E27FC236}">
                      <a16:creationId xmlns:a16="http://schemas.microsoft.com/office/drawing/2014/main" id="{64BAE125-D0F6-00EB-44BC-DFFC6ADA0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366" y="2087"/>
                  <a:ext cx="35" cy="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5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2</a:t>
                  </a:r>
                  <a:endPara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3762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43165-5312-485F-3B6D-9F0294651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2732146"/>
          </a:xfrm>
        </p:spPr>
        <p:txBody>
          <a:bodyPr>
            <a:normAutofit/>
          </a:bodyPr>
          <a:lstStyle/>
          <a:p>
            <a:r>
              <a:rPr lang="en-US" sz="2000" dirty="0"/>
              <a:t>examine MF surrogates with three factors that affect the performance: </a:t>
            </a:r>
          </a:p>
          <a:p>
            <a:pPr marL="742950" lvl="1" indent="-457200">
              <a:buFont typeface="+mj-lt"/>
              <a:buAutoNum type="arabicParenR"/>
            </a:pPr>
            <a:r>
              <a:rPr lang="en-US" dirty="0"/>
              <a:t>total computational budget</a:t>
            </a:r>
          </a:p>
          <a:p>
            <a:pPr marL="742950" lvl="1" indent="-457200">
              <a:buFont typeface="+mj-lt"/>
              <a:buAutoNum type="arabicParenR"/>
            </a:pPr>
            <a:r>
              <a:rPr lang="en-US" dirty="0"/>
              <a:t>high-to-low sample evaluation cost ratio</a:t>
            </a:r>
          </a:p>
          <a:p>
            <a:pPr marL="742950" lvl="1" indent="-457200">
              <a:buFont typeface="+mj-lt"/>
              <a:buAutoNum type="arabicParenR"/>
            </a:pPr>
            <a:r>
              <a:rPr lang="en-US" dirty="0"/>
              <a:t>high-to-low sample size ratio</a:t>
            </a:r>
          </a:p>
          <a:p>
            <a:pPr marL="515937" indent="-457200"/>
            <a:r>
              <a:rPr lang="en-US" sz="2000" dirty="0"/>
              <a:t>Test using Hartman-6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1C26A-C024-6217-0513-632926A4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LF And HF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12C24B7-667E-A069-3A87-70922761AA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36676"/>
                  </p:ext>
                </p:extLst>
              </p:nvPr>
            </p:nvGraphicFramePr>
            <p:xfrm>
              <a:off x="304800" y="4114048"/>
              <a:ext cx="8534399" cy="22111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2731">
                      <a:extLst>
                        <a:ext uri="{9D8B030D-6E8A-4147-A177-3AD203B41FA5}">
                          <a16:colId xmlns:a16="http://schemas.microsoft.com/office/drawing/2014/main" val="3504252814"/>
                        </a:ext>
                      </a:extLst>
                    </a:gridCol>
                    <a:gridCol w="1100030">
                      <a:extLst>
                        <a:ext uri="{9D8B030D-6E8A-4147-A177-3AD203B41FA5}">
                          <a16:colId xmlns:a16="http://schemas.microsoft.com/office/drawing/2014/main" val="607770059"/>
                        </a:ext>
                      </a:extLst>
                    </a:gridCol>
                    <a:gridCol w="6611638">
                      <a:extLst>
                        <a:ext uri="{9D8B030D-6E8A-4147-A177-3AD203B41FA5}">
                          <a16:colId xmlns:a16="http://schemas.microsoft.com/office/drawing/2014/main" val="1063856461"/>
                        </a:ext>
                      </a:extLst>
                    </a:gridCol>
                  </a:tblGrid>
                  <a:tr h="315875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Budget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Cost ratio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Sample size ratio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43474644"/>
                      </a:ext>
                    </a:extLst>
                  </a:tr>
                  <a:tr h="315875">
                    <a:tc rowSpan="3"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56H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36/80, 26/120, 16/160, 6/200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90675226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49/70, 46/100, 42/140, 35/210, 28/280, 21/350, 14/420, 7/490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6749705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48/240, 46/300, 44/360, 42/420, 40/480, 38/540, 28/840, 18/1140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0269045"/>
                      </a:ext>
                    </a:extLst>
                  </a:tr>
                  <a:tr h="315875">
                    <a:tc rowSpan="3"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28H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18/40, 13/60, 8/80, 3/100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8837170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22/60, 19/90, 16/120, 13/150, 10/180, 7/210, 4/240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15953391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24/120, 22/180, 20/240, 18/300, 16/360, 14/420, 10/540, 6/660, 4/720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540579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12C24B7-667E-A069-3A87-70922761AA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36676"/>
                  </p:ext>
                </p:extLst>
              </p:nvPr>
            </p:nvGraphicFramePr>
            <p:xfrm>
              <a:off x="304800" y="4114048"/>
              <a:ext cx="8534399" cy="22111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22731">
                      <a:extLst>
                        <a:ext uri="{9D8B030D-6E8A-4147-A177-3AD203B41FA5}">
                          <a16:colId xmlns:a16="http://schemas.microsoft.com/office/drawing/2014/main" val="3504252814"/>
                        </a:ext>
                      </a:extLst>
                    </a:gridCol>
                    <a:gridCol w="1100030">
                      <a:extLst>
                        <a:ext uri="{9D8B030D-6E8A-4147-A177-3AD203B41FA5}">
                          <a16:colId xmlns:a16="http://schemas.microsoft.com/office/drawing/2014/main" val="607770059"/>
                        </a:ext>
                      </a:extLst>
                    </a:gridCol>
                    <a:gridCol w="6611638">
                      <a:extLst>
                        <a:ext uri="{9D8B030D-6E8A-4147-A177-3AD203B41FA5}">
                          <a16:colId xmlns:a16="http://schemas.microsoft.com/office/drawing/2014/main" val="1063856461"/>
                        </a:ext>
                      </a:extLst>
                    </a:gridCol>
                  </a:tblGrid>
                  <a:tr h="315875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Budget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Cost ratio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217" t="-7692" r="-461" b="-6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3474644"/>
                      </a:ext>
                    </a:extLst>
                  </a:tr>
                  <a:tr h="315875">
                    <a:tc rowSpan="3"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56H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36/80, 26/120, 16/160, 6/200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90675226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49/70, 46/100, 42/140, 35/210, 28/280, 21/350, 14/420, 7/490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6749705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48/240, 46/300, 44/360, 42/420, 40/480, 38/540, 28/840, 18/1140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0269045"/>
                      </a:ext>
                    </a:extLst>
                  </a:tr>
                  <a:tr h="315875">
                    <a:tc rowSpan="3"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28H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18/40, 13/60, 8/80, 3/100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8837170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22/60, 19/90, 16/120, 13/150, 10/180, 7/210, 4/240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15953391"/>
                      </a:ext>
                    </a:extLst>
                  </a:tr>
                  <a:tr h="31587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  <a:tabLst>
                              <a:tab pos="228600" algn="l"/>
                              <a:tab pos="2971800" algn="ctr"/>
                              <a:tab pos="5943600" algn="r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24/120, 22/180, 20/240, 18/300, 16/360, 14/420, 10/540, 6/660, 4/720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540579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4786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9CE9F95-2DD4-8793-923A-3D7A163F34F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214088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Effect of sample ratio on the median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</m:oMath>
                </a14:m>
                <a:r>
                  <a:rPr lang="en-US" sz="2000" dirty="0"/>
                  <a:t> with cost ratio of 30</a:t>
                </a:r>
              </a:p>
              <a:p>
                <a:pPr lvl="1"/>
                <a:r>
                  <a:rPr lang="en-US" sz="1600" dirty="0"/>
                  <a:t>with such a high cost-ratio, LF surrogates yield better accuracy than HF surrogates</a:t>
                </a:r>
              </a:p>
              <a:p>
                <a:pPr lvl="1"/>
                <a:r>
                  <a:rPr lang="en-US" sz="1600" dirty="0"/>
                  <a:t>MF surrogates perform better in terms of median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𝑅𝑀𝑆</m:t>
                        </m:r>
                      </m:sub>
                    </m:sSub>
                  </m:oMath>
                </a14:m>
                <a:r>
                  <a:rPr lang="en-US" sz="1600" dirty="0"/>
                  <a:t> than the Kriging surrogates using only LF and HF samples</a:t>
                </a:r>
              </a:p>
              <a:p>
                <a:pPr lvl="1"/>
                <a:r>
                  <a:rPr lang="en-US" sz="1600" dirty="0"/>
                  <a:t>MF surrogates seem to have an optimal sample size ratio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9CE9F95-2DD4-8793-923A-3D7A163F3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2140880"/>
              </a:xfrm>
              <a:blipFill>
                <a:blip r:embed="rId2"/>
                <a:stretch>
                  <a:fillRect l="-64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5BC81F3-F356-7C6D-1CBA-71E465C6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 Surrogate of Hartman-6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5BDB8-60FC-0636-1F2B-DCB794D64CF3}"/>
              </a:ext>
            </a:extLst>
          </p:cNvPr>
          <p:cNvSpPr txBox="1"/>
          <p:nvPr/>
        </p:nvSpPr>
        <p:spPr>
          <a:xfrm>
            <a:off x="4249666" y="5930474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F0D6C-970C-C0C9-2419-C844C24B6E6E}"/>
              </a:ext>
            </a:extLst>
          </p:cNvPr>
          <p:cNvSpPr txBox="1"/>
          <p:nvPr/>
        </p:nvSpPr>
        <p:spPr>
          <a:xfrm>
            <a:off x="8450952" y="5930474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AD09F6-25BC-398B-4101-AFBCBE735E62}"/>
              </a:ext>
            </a:extLst>
          </p:cNvPr>
          <p:cNvGrpSpPr/>
          <p:nvPr/>
        </p:nvGrpSpPr>
        <p:grpSpPr>
          <a:xfrm>
            <a:off x="451915" y="3247406"/>
            <a:ext cx="3934875" cy="3026292"/>
            <a:chOff x="392651" y="2174876"/>
            <a:chExt cx="3934875" cy="3026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9D9580-3440-B991-1B61-584BEA806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76" y="2243139"/>
              <a:ext cx="3313113" cy="25749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CC2B76-2405-310E-D292-519A339E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76" y="2243139"/>
              <a:ext cx="3313113" cy="25749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3D75BA8E-E9A5-6ACD-81AE-83D29E2D5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4818064"/>
              <a:ext cx="33131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EE6EFE09-20B7-23B7-B03A-A8C3E8366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4076" y="2243139"/>
              <a:ext cx="0" cy="257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A716EEC8-C5D4-1C43-AB97-96A746CE4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4076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499731-89CD-F191-5DE1-D0190833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4" y="4840289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19EC6148-6365-184E-D455-08907EF4D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7989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ED3F70-DD0F-6B0E-D4A3-43BEF403C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689" y="4840289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BBB61D26-6CF8-7E6C-060E-67800E5CF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1426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49447-D170-70E5-FBCA-A62DB8E64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89" y="4840289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1C6FDC38-DA6D-4516-8C8D-3CB0C42ED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339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D222C3-79BA-BFB6-07B0-6D99A206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039" y="4840289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40371E4A-1F72-B2F2-DFC4-5F367BCB9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7189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6E6E99-619F-B4A3-36C5-D0FFBB51A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4840289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2799735D-C17A-21B6-712E-09687D4B6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48180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12AED8-AECA-2D48-BA67-94B850DB6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4748214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5DD0422-2E7D-6602-CA85-7025336A8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455771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C95429-A1C8-895A-6AAB-A47BDF10F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44894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389FCB77-F095-955F-2F0B-E4992639D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42973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9EE6A7-098C-9F71-44B3-5145EA653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422910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0B1FC56A-0E85-E044-3867-AABB5F2BC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4038601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44DA48-5DBB-7047-2E2D-846F2934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39687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AF10734B-A635-0155-328F-59F015C2D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378618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256F8D2-63AB-FAA8-4461-93CA1CBF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3717926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CC5BFB12-0B8D-A3C0-B099-D40E4C7E2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352583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D0A6FF-122A-AEA4-ADE3-433B76277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3457576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03E8D6AD-6778-867A-259C-A3D0298BB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3267076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BFF673-7FAA-8DDD-6205-49F4E45DF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39" y="3197226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62432904-72AD-EBEA-8408-533315E72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30146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982415-0B21-2478-B233-B7E66FD74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294640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C7A790C7-DB5A-201C-169D-E407507F2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275431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2CD9F7C-A148-2994-4F4B-EFEF6CF5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26860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89819032-6264-2130-E269-8A20D7F1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2495551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064F65-E959-DD53-FB19-1B49E2B5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242570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7FF8F175-BEF4-D9F7-7498-A9149A798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6" y="224313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96AA42-7B7F-055F-F7F8-D8FC17A8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6" y="2174876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2217FB4C-FAB0-A3A9-437F-2D46F824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6" y="2922589"/>
              <a:ext cx="3052763" cy="0"/>
            </a:xfrm>
            <a:custGeom>
              <a:avLst/>
              <a:gdLst>
                <a:gd name="T0" fmla="*/ 1923 w 1923"/>
                <a:gd name="T1" fmla="*/ 1433 w 1923"/>
                <a:gd name="T2" fmla="*/ 1110 w 1923"/>
                <a:gd name="T3" fmla="*/ 880 w 1923"/>
                <a:gd name="T4" fmla="*/ 702 w 1923"/>
                <a:gd name="T5" fmla="*/ 567 w 1923"/>
                <a:gd name="T6" fmla="*/ 182 w 1923"/>
                <a:gd name="T7" fmla="*/ 0 w 19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923">
                  <a:moveTo>
                    <a:pt x="1923" y="0"/>
                  </a:moveTo>
                  <a:lnTo>
                    <a:pt x="1433" y="0"/>
                  </a:lnTo>
                  <a:lnTo>
                    <a:pt x="1110" y="0"/>
                  </a:lnTo>
                  <a:lnTo>
                    <a:pt x="880" y="0"/>
                  </a:lnTo>
                  <a:lnTo>
                    <a:pt x="702" y="0"/>
                  </a:lnTo>
                  <a:lnTo>
                    <a:pt x="567" y="0"/>
                  </a:lnTo>
                  <a:lnTo>
                    <a:pt x="18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37F8365C-604D-E35E-2C2F-90996E100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6" y="2479676"/>
              <a:ext cx="3052763" cy="0"/>
            </a:xfrm>
            <a:custGeom>
              <a:avLst/>
              <a:gdLst>
                <a:gd name="T0" fmla="*/ 1923 w 1923"/>
                <a:gd name="T1" fmla="*/ 1433 w 1923"/>
                <a:gd name="T2" fmla="*/ 1110 w 1923"/>
                <a:gd name="T3" fmla="*/ 880 w 1923"/>
                <a:gd name="T4" fmla="*/ 702 w 1923"/>
                <a:gd name="T5" fmla="*/ 567 w 1923"/>
                <a:gd name="T6" fmla="*/ 182 w 1923"/>
                <a:gd name="T7" fmla="*/ 0 w 19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923">
                  <a:moveTo>
                    <a:pt x="1923" y="0"/>
                  </a:moveTo>
                  <a:lnTo>
                    <a:pt x="1433" y="0"/>
                  </a:lnTo>
                  <a:lnTo>
                    <a:pt x="1110" y="0"/>
                  </a:lnTo>
                  <a:lnTo>
                    <a:pt x="880" y="0"/>
                  </a:lnTo>
                  <a:lnTo>
                    <a:pt x="702" y="0"/>
                  </a:lnTo>
                  <a:lnTo>
                    <a:pt x="567" y="0"/>
                  </a:lnTo>
                  <a:lnTo>
                    <a:pt x="18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5B3D660-BC56-BE37-EC55-B1330977F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6" y="3954464"/>
              <a:ext cx="3052763" cy="381000"/>
            </a:xfrm>
            <a:custGeom>
              <a:avLst/>
              <a:gdLst>
                <a:gd name="T0" fmla="*/ 1923 w 1923"/>
                <a:gd name="T1" fmla="*/ 0 h 240"/>
                <a:gd name="T2" fmla="*/ 1433 w 1923"/>
                <a:gd name="T3" fmla="*/ 101 h 240"/>
                <a:gd name="T4" fmla="*/ 1110 w 1923"/>
                <a:gd name="T5" fmla="*/ 163 h 240"/>
                <a:gd name="T6" fmla="*/ 880 w 1923"/>
                <a:gd name="T7" fmla="*/ 212 h 240"/>
                <a:gd name="T8" fmla="*/ 702 w 1923"/>
                <a:gd name="T9" fmla="*/ 240 h 240"/>
                <a:gd name="T10" fmla="*/ 567 w 1923"/>
                <a:gd name="T11" fmla="*/ 231 h 240"/>
                <a:gd name="T12" fmla="*/ 182 w 1923"/>
                <a:gd name="T13" fmla="*/ 226 h 240"/>
                <a:gd name="T14" fmla="*/ 0 w 1923"/>
                <a:gd name="T15" fmla="*/ 1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3" h="240">
                  <a:moveTo>
                    <a:pt x="1923" y="0"/>
                  </a:moveTo>
                  <a:lnTo>
                    <a:pt x="1433" y="101"/>
                  </a:lnTo>
                  <a:lnTo>
                    <a:pt x="1110" y="163"/>
                  </a:lnTo>
                  <a:lnTo>
                    <a:pt x="880" y="212"/>
                  </a:lnTo>
                  <a:lnTo>
                    <a:pt x="702" y="240"/>
                  </a:lnTo>
                  <a:lnTo>
                    <a:pt x="567" y="231"/>
                  </a:lnTo>
                  <a:lnTo>
                    <a:pt x="182" y="226"/>
                  </a:lnTo>
                  <a:lnTo>
                    <a:pt x="0" y="139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A5532D-C75E-ACF0-9BE8-B656D1B43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9" y="3916364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B0A7DC-3B23-B060-FDEE-F89FFE0A5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14" y="407670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764C44D-CF32-F801-EE5D-F9DC7FC3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1" y="4175126"/>
              <a:ext cx="76200" cy="777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9159C8C-3482-0082-21B4-B6F13FBE9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6" y="4252914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A7E0A8C-8468-3593-3931-BF11B60E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1" y="4297364"/>
              <a:ext cx="76200" cy="777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9E611D8-5594-5BB0-78D6-2D1D5DF6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439" y="4283076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0F38619-23E4-1679-C09A-7B17133D6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1" y="4275139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AD301BF-E3B0-9B5C-6AC1-F741DF70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6" y="4137026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9CD9279-E4CB-1FAB-BFA3-18B90750D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4" y="3598864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ACB99EA-819D-7F14-D384-149B43DDF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9" y="3663951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0C9B661-96D4-7E55-9DA3-8463E4FA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4" y="3706814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7B2AF1D-FEA9-B040-6758-8A8E28489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1" y="3767139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3507A5C-0F3C-145F-253E-25427C88B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6" y="376237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308569E-2384-465E-B2BF-1AFAA2BE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4" y="3754439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F2D7D84-FD31-BCBB-B73E-C37638A21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4" y="359727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1CF88F5-D667-A53F-457D-44B34C19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1" y="337502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5B9D1C-32D3-2135-02DF-B7C64ED5C0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543" y="3380325"/>
              <a:ext cx="989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Median RMSE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A9CDDA-B9F7-341B-FA24-A3BCB236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1" y="4764089"/>
              <a:ext cx="762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F465CD7-ECFB-B7A4-1D1B-0107AB645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1" y="2182814"/>
              <a:ext cx="762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2E171D-58B3-8366-B561-E2B6A726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1" y="2362201"/>
              <a:ext cx="960438" cy="736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79ACA69-0410-7837-002B-E01B4A851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64" y="2395539"/>
              <a:ext cx="795338" cy="6731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374B0D5-57E9-2406-8991-9CF5AB68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6" y="2425701"/>
              <a:ext cx="1492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LF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82">
              <a:extLst>
                <a:ext uri="{FF2B5EF4-FFF2-40B4-BE49-F238E27FC236}">
                  <a16:creationId xmlns:a16="http://schemas.microsoft.com/office/drawing/2014/main" id="{23E0A554-1DA3-3C54-03F7-7FB3569E9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976" y="2487614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B1EC68-98FC-2BD3-8644-C5D1F37B0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6" y="2587626"/>
              <a:ext cx="171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Line 84">
              <a:extLst>
                <a:ext uri="{FF2B5EF4-FFF2-40B4-BE49-F238E27FC236}">
                  <a16:creationId xmlns:a16="http://schemas.microsoft.com/office/drawing/2014/main" id="{C007A0EE-E239-06A5-BB96-6F30AE7F0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976" y="2647951"/>
              <a:ext cx="30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AF7024-0C2D-766C-BC26-35F3A240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6" y="2747964"/>
              <a:ext cx="47148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Disc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Line 86">
              <a:extLst>
                <a:ext uri="{FF2B5EF4-FFF2-40B4-BE49-F238E27FC236}">
                  <a16:creationId xmlns:a16="http://schemas.microsoft.com/office/drawing/2014/main" id="{4EB174F0-15E9-72B5-56D7-2DA0FA0D9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976" y="2974976"/>
              <a:ext cx="304800" cy="0"/>
            </a:xfrm>
            <a:prstGeom prst="line">
              <a:avLst/>
            </a:prstGeom>
            <a:noFill/>
            <a:ln w="15875" cap="flat">
              <a:solidFill>
                <a:srgbClr val="0000FF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1358935-FF41-8E90-8A60-63A0AFEA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76" y="2936876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8632168-62AC-4521-10BF-249D0C73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6" y="2908301"/>
              <a:ext cx="56197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Comp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Line 89">
              <a:extLst>
                <a:ext uri="{FF2B5EF4-FFF2-40B4-BE49-F238E27FC236}">
                  <a16:creationId xmlns:a16="http://schemas.microsoft.com/office/drawing/2014/main" id="{64B2EF94-349D-E706-7D88-9241B7DE3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039" y="2817814"/>
              <a:ext cx="304800" cy="0"/>
            </a:xfrm>
            <a:prstGeom prst="line">
              <a:avLst/>
            </a:prstGeom>
            <a:noFill/>
            <a:ln w="15875" cap="flat">
              <a:solidFill>
                <a:srgbClr val="7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8D223B39-BDE7-EBEE-8CD4-5AB08E59F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464" y="2763839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4A445CB5-45CC-F6BE-D21E-564130122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22" y="3400425"/>
              <a:ext cx="3052763" cy="423863"/>
            </a:xfrm>
            <a:custGeom>
              <a:avLst/>
              <a:gdLst>
                <a:gd name="T0" fmla="*/ 1923 w 1923"/>
                <a:gd name="T1" fmla="*/ 161 h 267"/>
                <a:gd name="T2" fmla="*/ 1433 w 1923"/>
                <a:gd name="T3" fmla="*/ 202 h 267"/>
                <a:gd name="T4" fmla="*/ 1110 w 1923"/>
                <a:gd name="T5" fmla="*/ 231 h 267"/>
                <a:gd name="T6" fmla="*/ 880 w 1923"/>
                <a:gd name="T7" fmla="*/ 267 h 267"/>
                <a:gd name="T8" fmla="*/ 702 w 1923"/>
                <a:gd name="T9" fmla="*/ 261 h 267"/>
                <a:gd name="T10" fmla="*/ 567 w 1923"/>
                <a:gd name="T11" fmla="*/ 256 h 267"/>
                <a:gd name="T12" fmla="*/ 182 w 1923"/>
                <a:gd name="T13" fmla="*/ 157 h 267"/>
                <a:gd name="T14" fmla="*/ 0 w 1923"/>
                <a:gd name="T1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3" h="267">
                  <a:moveTo>
                    <a:pt x="1923" y="161"/>
                  </a:moveTo>
                  <a:lnTo>
                    <a:pt x="1433" y="202"/>
                  </a:lnTo>
                  <a:lnTo>
                    <a:pt x="1110" y="231"/>
                  </a:lnTo>
                  <a:lnTo>
                    <a:pt x="880" y="267"/>
                  </a:lnTo>
                  <a:lnTo>
                    <a:pt x="702" y="261"/>
                  </a:lnTo>
                  <a:lnTo>
                    <a:pt x="567" y="256"/>
                  </a:lnTo>
                  <a:lnTo>
                    <a:pt x="182" y="157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990033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152">
                  <a:extLst>
                    <a:ext uri="{FF2B5EF4-FFF2-40B4-BE49-F238E27FC236}">
                      <a16:creationId xmlns:a16="http://schemas.microsoft.com/office/drawing/2014/main" id="{52177DA5-EE07-05A9-8360-D4BA7BDC5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0805" y="5016502"/>
                  <a:ext cx="163628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Sample size ratio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6" name="Rectangle 152">
                  <a:extLst>
                    <a:ext uri="{FF2B5EF4-FFF2-40B4-BE49-F238E27FC236}">
                      <a16:creationId xmlns:a16="http://schemas.microsoft.com/office/drawing/2014/main" id="{7B0872AF-E803-854C-4EEC-7866BE9A3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0805" y="5016502"/>
                  <a:ext cx="1636282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5970" t="-30000" r="-746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FB00FE7-D4EA-1F2D-25C5-6D70F24FE524}"/>
              </a:ext>
            </a:extLst>
          </p:cNvPr>
          <p:cNvGrpSpPr/>
          <p:nvPr/>
        </p:nvGrpSpPr>
        <p:grpSpPr>
          <a:xfrm>
            <a:off x="4646090" y="3247406"/>
            <a:ext cx="3934875" cy="3026292"/>
            <a:chOff x="4586826" y="2174876"/>
            <a:chExt cx="3934875" cy="3026292"/>
          </a:xfrm>
        </p:grpSpPr>
        <p:sp>
          <p:nvSpPr>
            <p:cNvPr id="80" name="Rectangle 95">
              <a:extLst>
                <a:ext uri="{FF2B5EF4-FFF2-40B4-BE49-F238E27FC236}">
                  <a16:creationId xmlns:a16="http://schemas.microsoft.com/office/drawing/2014/main" id="{E7A10F0E-BC05-8BDA-DB27-468470E3A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1" y="2243139"/>
              <a:ext cx="3313113" cy="25749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94">
              <a:extLst>
                <a:ext uri="{FF2B5EF4-FFF2-40B4-BE49-F238E27FC236}">
                  <a16:creationId xmlns:a16="http://schemas.microsoft.com/office/drawing/2014/main" id="{228A9EC4-6A3C-D1F9-62B2-5BDA8B64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1" y="2243139"/>
              <a:ext cx="3313113" cy="2574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96">
              <a:extLst>
                <a:ext uri="{FF2B5EF4-FFF2-40B4-BE49-F238E27FC236}">
                  <a16:creationId xmlns:a16="http://schemas.microsoft.com/office/drawing/2014/main" id="{E52E63C1-F842-FF7E-846B-4F2263688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4818064"/>
              <a:ext cx="33131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97">
              <a:extLst>
                <a:ext uri="{FF2B5EF4-FFF2-40B4-BE49-F238E27FC236}">
                  <a16:creationId xmlns:a16="http://schemas.microsoft.com/office/drawing/2014/main" id="{5D34D0E6-0AAA-74C3-C98C-A9D588865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8251" y="2243139"/>
              <a:ext cx="0" cy="257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98">
              <a:extLst>
                <a:ext uri="{FF2B5EF4-FFF2-40B4-BE49-F238E27FC236}">
                  <a16:creationId xmlns:a16="http://schemas.microsoft.com/office/drawing/2014/main" id="{328279B4-D2D2-07AE-6FE4-1F16EF468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8251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99">
              <a:extLst>
                <a:ext uri="{FF2B5EF4-FFF2-40B4-BE49-F238E27FC236}">
                  <a16:creationId xmlns:a16="http://schemas.microsoft.com/office/drawing/2014/main" id="{F40847E2-A511-B305-794E-C7D23F262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89" y="4840289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100">
              <a:extLst>
                <a:ext uri="{FF2B5EF4-FFF2-40B4-BE49-F238E27FC236}">
                  <a16:creationId xmlns:a16="http://schemas.microsoft.com/office/drawing/2014/main" id="{C32270CA-3667-045F-289B-96F2E644F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2164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01">
              <a:extLst>
                <a:ext uri="{FF2B5EF4-FFF2-40B4-BE49-F238E27FC236}">
                  <a16:creationId xmlns:a16="http://schemas.microsoft.com/office/drawing/2014/main" id="{0958C572-00B3-DBA2-A2B8-486954461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4" y="4840289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102">
              <a:extLst>
                <a:ext uri="{FF2B5EF4-FFF2-40B4-BE49-F238E27FC236}">
                  <a16:creationId xmlns:a16="http://schemas.microsoft.com/office/drawing/2014/main" id="{A057A380-A18B-0B27-8A5B-752C625DC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5601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03">
              <a:extLst>
                <a:ext uri="{FF2B5EF4-FFF2-40B4-BE49-F238E27FC236}">
                  <a16:creationId xmlns:a16="http://schemas.microsoft.com/office/drawing/2014/main" id="{7CD69110-43D8-4F46-4534-26A2442BA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4" y="4840289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104">
              <a:extLst>
                <a:ext uri="{FF2B5EF4-FFF2-40B4-BE49-F238E27FC236}">
                  <a16:creationId xmlns:a16="http://schemas.microsoft.com/office/drawing/2014/main" id="{1AE3D2F9-CF8E-006B-D8EE-73EE700C4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9514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105">
              <a:extLst>
                <a:ext uri="{FF2B5EF4-FFF2-40B4-BE49-F238E27FC236}">
                  <a16:creationId xmlns:a16="http://schemas.microsoft.com/office/drawing/2014/main" id="{A904ECCB-B12C-97AD-E741-CC82BD0CB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4" y="4840289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106">
              <a:extLst>
                <a:ext uri="{FF2B5EF4-FFF2-40B4-BE49-F238E27FC236}">
                  <a16:creationId xmlns:a16="http://schemas.microsoft.com/office/drawing/2014/main" id="{C4F1DCB3-017F-FC3B-74FB-6463F37AF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61364" y="477996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107">
              <a:extLst>
                <a:ext uri="{FF2B5EF4-FFF2-40B4-BE49-F238E27FC236}">
                  <a16:creationId xmlns:a16="http://schemas.microsoft.com/office/drawing/2014/main" id="{97621A09-C829-AAE5-2DF2-C7CCE3C18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226" y="4840289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108">
              <a:extLst>
                <a:ext uri="{FF2B5EF4-FFF2-40B4-BE49-F238E27FC236}">
                  <a16:creationId xmlns:a16="http://schemas.microsoft.com/office/drawing/2014/main" id="{D392DBBA-8B0F-44B3-0215-913854C17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455771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109">
              <a:extLst>
                <a:ext uri="{FF2B5EF4-FFF2-40B4-BE49-F238E27FC236}">
                  <a16:creationId xmlns:a16="http://schemas.microsoft.com/office/drawing/2014/main" id="{A59E85DE-16C9-1671-D243-188A6B453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44894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Line 110">
              <a:extLst>
                <a:ext uri="{FF2B5EF4-FFF2-40B4-BE49-F238E27FC236}">
                  <a16:creationId xmlns:a16="http://schemas.microsoft.com/office/drawing/2014/main" id="{9D67F072-71AE-9F1E-34AA-AA3358798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42973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11">
              <a:extLst>
                <a:ext uri="{FF2B5EF4-FFF2-40B4-BE49-F238E27FC236}">
                  <a16:creationId xmlns:a16="http://schemas.microsoft.com/office/drawing/2014/main" id="{655ECF12-B1D1-EF5A-A7B6-EB585258D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422910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112">
              <a:extLst>
                <a:ext uri="{FF2B5EF4-FFF2-40B4-BE49-F238E27FC236}">
                  <a16:creationId xmlns:a16="http://schemas.microsoft.com/office/drawing/2014/main" id="{E1FA238B-95DB-6557-944B-28A7C039B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4038601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13">
              <a:extLst>
                <a:ext uri="{FF2B5EF4-FFF2-40B4-BE49-F238E27FC236}">
                  <a16:creationId xmlns:a16="http://schemas.microsoft.com/office/drawing/2014/main" id="{A3A99077-6312-A50E-735D-EC232570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814" y="3970339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Line 114">
              <a:extLst>
                <a:ext uri="{FF2B5EF4-FFF2-40B4-BE49-F238E27FC236}">
                  <a16:creationId xmlns:a16="http://schemas.microsoft.com/office/drawing/2014/main" id="{8F3D5738-1C71-4ABC-9F1E-15828F0BC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378618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15">
              <a:extLst>
                <a:ext uri="{FF2B5EF4-FFF2-40B4-BE49-F238E27FC236}">
                  <a16:creationId xmlns:a16="http://schemas.microsoft.com/office/drawing/2014/main" id="{6D1D0991-46BC-4CBF-62A6-3145F796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3717926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Line 116">
              <a:extLst>
                <a:ext uri="{FF2B5EF4-FFF2-40B4-BE49-F238E27FC236}">
                  <a16:creationId xmlns:a16="http://schemas.microsoft.com/office/drawing/2014/main" id="{E8E420F2-010C-BCD0-7076-807835BCD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352583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17">
              <a:extLst>
                <a:ext uri="{FF2B5EF4-FFF2-40B4-BE49-F238E27FC236}">
                  <a16:creationId xmlns:a16="http://schemas.microsoft.com/office/drawing/2014/main" id="{3A59ED7A-450C-FBE1-1097-76A403619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3457576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Line 118">
              <a:extLst>
                <a:ext uri="{FF2B5EF4-FFF2-40B4-BE49-F238E27FC236}">
                  <a16:creationId xmlns:a16="http://schemas.microsoft.com/office/drawing/2014/main" id="{7831484C-0A70-82F0-7526-1422A0E4E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3267076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19">
              <a:extLst>
                <a:ext uri="{FF2B5EF4-FFF2-40B4-BE49-F238E27FC236}">
                  <a16:creationId xmlns:a16="http://schemas.microsoft.com/office/drawing/2014/main" id="{DB158E75-3F71-CA0F-1F54-37FBAC41A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3198814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Line 120">
              <a:extLst>
                <a:ext uri="{FF2B5EF4-FFF2-40B4-BE49-F238E27FC236}">
                  <a16:creationId xmlns:a16="http://schemas.microsoft.com/office/drawing/2014/main" id="{23736553-48EC-1ECF-8988-DB792F63B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30146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21">
              <a:extLst>
                <a:ext uri="{FF2B5EF4-FFF2-40B4-BE49-F238E27FC236}">
                  <a16:creationId xmlns:a16="http://schemas.microsoft.com/office/drawing/2014/main" id="{63A2C974-CE71-A87D-7AC9-4ECF4D85D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294640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Line 122">
              <a:extLst>
                <a:ext uri="{FF2B5EF4-FFF2-40B4-BE49-F238E27FC236}">
                  <a16:creationId xmlns:a16="http://schemas.microsoft.com/office/drawing/2014/main" id="{00EB2ED0-5EF9-B745-0827-BBF8A3B8F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275431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23">
              <a:extLst>
                <a:ext uri="{FF2B5EF4-FFF2-40B4-BE49-F238E27FC236}">
                  <a16:creationId xmlns:a16="http://schemas.microsoft.com/office/drawing/2014/main" id="{E0CFA8EE-9D65-F89C-A49D-EBA311497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26860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Line 124">
              <a:extLst>
                <a:ext uri="{FF2B5EF4-FFF2-40B4-BE49-F238E27FC236}">
                  <a16:creationId xmlns:a16="http://schemas.microsoft.com/office/drawing/2014/main" id="{F6795EBF-0655-C9D9-D544-348AB03B4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2495551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25">
              <a:extLst>
                <a:ext uri="{FF2B5EF4-FFF2-40B4-BE49-F238E27FC236}">
                  <a16:creationId xmlns:a16="http://schemas.microsoft.com/office/drawing/2014/main" id="{5D5C7C72-2340-0A8B-60BD-C11A0560A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242570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Line 126">
              <a:extLst>
                <a:ext uri="{FF2B5EF4-FFF2-40B4-BE49-F238E27FC236}">
                  <a16:creationId xmlns:a16="http://schemas.microsoft.com/office/drawing/2014/main" id="{56C2D556-7476-D664-653B-D90E9455B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1" y="224313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27">
              <a:extLst>
                <a:ext uri="{FF2B5EF4-FFF2-40B4-BE49-F238E27FC236}">
                  <a16:creationId xmlns:a16="http://schemas.microsoft.com/office/drawing/2014/main" id="{5F7448C4-0FA3-8014-FEAA-EDE7A2C84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1" y="2174876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Freeform 128">
              <a:extLst>
                <a:ext uri="{FF2B5EF4-FFF2-40B4-BE49-F238E27FC236}">
                  <a16:creationId xmlns:a16="http://schemas.microsoft.com/office/drawing/2014/main" id="{669C9AB8-ED46-3F6E-759D-1D1FC6A17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6" y="3671889"/>
              <a:ext cx="3221038" cy="0"/>
            </a:xfrm>
            <a:custGeom>
              <a:avLst/>
              <a:gdLst>
                <a:gd name="T0" fmla="*/ 2029 w 2029"/>
                <a:gd name="T1" fmla="*/ 1216 w 2029"/>
                <a:gd name="T2" fmla="*/ 808 w 2029"/>
                <a:gd name="T3" fmla="*/ 567 w 2029"/>
                <a:gd name="T4" fmla="*/ 404 w 2029"/>
                <a:gd name="T5" fmla="*/ 288 w 2029"/>
                <a:gd name="T6" fmla="*/ 134 w 2029"/>
                <a:gd name="T7" fmla="*/ 33 w 2029"/>
                <a:gd name="T8" fmla="*/ 0 w 20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029">
                  <a:moveTo>
                    <a:pt x="2029" y="0"/>
                  </a:moveTo>
                  <a:lnTo>
                    <a:pt x="1216" y="0"/>
                  </a:lnTo>
                  <a:lnTo>
                    <a:pt x="808" y="0"/>
                  </a:lnTo>
                  <a:lnTo>
                    <a:pt x="567" y="0"/>
                  </a:lnTo>
                  <a:lnTo>
                    <a:pt x="404" y="0"/>
                  </a:lnTo>
                  <a:lnTo>
                    <a:pt x="288" y="0"/>
                  </a:lnTo>
                  <a:lnTo>
                    <a:pt x="134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29">
              <a:extLst>
                <a:ext uri="{FF2B5EF4-FFF2-40B4-BE49-F238E27FC236}">
                  <a16:creationId xmlns:a16="http://schemas.microsoft.com/office/drawing/2014/main" id="{F59E8BD6-C652-BD12-32E8-2BE06BBD4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6" y="2343151"/>
              <a:ext cx="3221038" cy="0"/>
            </a:xfrm>
            <a:custGeom>
              <a:avLst/>
              <a:gdLst>
                <a:gd name="T0" fmla="*/ 2029 w 2029"/>
                <a:gd name="T1" fmla="*/ 1216 w 2029"/>
                <a:gd name="T2" fmla="*/ 808 w 2029"/>
                <a:gd name="T3" fmla="*/ 567 w 2029"/>
                <a:gd name="T4" fmla="*/ 404 w 2029"/>
                <a:gd name="T5" fmla="*/ 288 w 2029"/>
                <a:gd name="T6" fmla="*/ 134 w 2029"/>
                <a:gd name="T7" fmla="*/ 33 w 2029"/>
                <a:gd name="T8" fmla="*/ 0 w 20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029">
                  <a:moveTo>
                    <a:pt x="2029" y="0"/>
                  </a:moveTo>
                  <a:lnTo>
                    <a:pt x="1216" y="0"/>
                  </a:lnTo>
                  <a:lnTo>
                    <a:pt x="808" y="0"/>
                  </a:lnTo>
                  <a:lnTo>
                    <a:pt x="567" y="0"/>
                  </a:lnTo>
                  <a:lnTo>
                    <a:pt x="404" y="0"/>
                  </a:lnTo>
                  <a:lnTo>
                    <a:pt x="288" y="0"/>
                  </a:lnTo>
                  <a:lnTo>
                    <a:pt x="134" y="0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30">
              <a:extLst>
                <a:ext uri="{FF2B5EF4-FFF2-40B4-BE49-F238E27FC236}">
                  <a16:creationId xmlns:a16="http://schemas.microsoft.com/office/drawing/2014/main" id="{B9B39B61-ACB0-5F26-1CC1-61DEA1742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6" y="4038601"/>
              <a:ext cx="3221038" cy="541338"/>
            </a:xfrm>
            <a:custGeom>
              <a:avLst/>
              <a:gdLst>
                <a:gd name="T0" fmla="*/ 2029 w 2029"/>
                <a:gd name="T1" fmla="*/ 0 h 341"/>
                <a:gd name="T2" fmla="*/ 1216 w 2029"/>
                <a:gd name="T3" fmla="*/ 130 h 341"/>
                <a:gd name="T4" fmla="*/ 808 w 2029"/>
                <a:gd name="T5" fmla="*/ 260 h 341"/>
                <a:gd name="T6" fmla="*/ 567 w 2029"/>
                <a:gd name="T7" fmla="*/ 303 h 341"/>
                <a:gd name="T8" fmla="*/ 404 w 2029"/>
                <a:gd name="T9" fmla="*/ 341 h 341"/>
                <a:gd name="T10" fmla="*/ 288 w 2029"/>
                <a:gd name="T11" fmla="*/ 317 h 341"/>
                <a:gd name="T12" fmla="*/ 134 w 2029"/>
                <a:gd name="T13" fmla="*/ 317 h 341"/>
                <a:gd name="T14" fmla="*/ 33 w 2029"/>
                <a:gd name="T15" fmla="*/ 255 h 341"/>
                <a:gd name="T16" fmla="*/ 0 w 2029"/>
                <a:gd name="T17" fmla="*/ 11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9" h="341">
                  <a:moveTo>
                    <a:pt x="2029" y="0"/>
                  </a:moveTo>
                  <a:lnTo>
                    <a:pt x="1216" y="130"/>
                  </a:lnTo>
                  <a:lnTo>
                    <a:pt x="808" y="260"/>
                  </a:lnTo>
                  <a:lnTo>
                    <a:pt x="567" y="303"/>
                  </a:lnTo>
                  <a:lnTo>
                    <a:pt x="404" y="341"/>
                  </a:lnTo>
                  <a:lnTo>
                    <a:pt x="288" y="317"/>
                  </a:lnTo>
                  <a:lnTo>
                    <a:pt x="134" y="317"/>
                  </a:lnTo>
                  <a:lnTo>
                    <a:pt x="33" y="255"/>
                  </a:lnTo>
                  <a:lnTo>
                    <a:pt x="0" y="115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31">
              <a:extLst>
                <a:ext uri="{FF2B5EF4-FFF2-40B4-BE49-F238E27FC236}">
                  <a16:creationId xmlns:a16="http://schemas.microsoft.com/office/drawing/2014/main" id="{AAA23D1C-CD80-806E-14FA-C04C2F350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4" y="400050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2">
              <a:extLst>
                <a:ext uri="{FF2B5EF4-FFF2-40B4-BE49-F238E27FC236}">
                  <a16:creationId xmlns:a16="http://schemas.microsoft.com/office/drawing/2014/main" id="{1155FA05-3337-2051-2DBE-2C6A9C2F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26" y="4206876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33">
              <a:extLst>
                <a:ext uri="{FF2B5EF4-FFF2-40B4-BE49-F238E27FC236}">
                  <a16:creationId xmlns:a16="http://schemas.microsoft.com/office/drawing/2014/main" id="{D2D42536-51D4-771F-11BB-1DD951B78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6" y="44132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34">
              <a:extLst>
                <a:ext uri="{FF2B5EF4-FFF2-40B4-BE49-F238E27FC236}">
                  <a16:creationId xmlns:a16="http://schemas.microsoft.com/office/drawing/2014/main" id="{AB757C72-45BD-9168-9C92-56FD4B843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39" y="4481514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35">
              <a:extLst>
                <a:ext uri="{FF2B5EF4-FFF2-40B4-BE49-F238E27FC236}">
                  <a16:creationId xmlns:a16="http://schemas.microsoft.com/office/drawing/2014/main" id="{4BDCAF4C-6177-8F19-157A-3814404E5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6" y="4541839"/>
              <a:ext cx="76200" cy="777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36">
              <a:extLst>
                <a:ext uri="{FF2B5EF4-FFF2-40B4-BE49-F238E27FC236}">
                  <a16:creationId xmlns:a16="http://schemas.microsoft.com/office/drawing/2014/main" id="{EAB2E63D-1188-FBA4-C766-C5135080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426" y="4503739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37">
              <a:extLst>
                <a:ext uri="{FF2B5EF4-FFF2-40B4-BE49-F238E27FC236}">
                  <a16:creationId xmlns:a16="http://schemas.microsoft.com/office/drawing/2014/main" id="{39DA0030-94FF-01F1-3FFC-5E07E59B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4951" y="4503739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38">
              <a:extLst>
                <a:ext uri="{FF2B5EF4-FFF2-40B4-BE49-F238E27FC236}">
                  <a16:creationId xmlns:a16="http://schemas.microsoft.com/office/drawing/2014/main" id="{17C87E8C-F9DB-DC13-4606-35E546BFB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4" y="4405314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39">
              <a:extLst>
                <a:ext uri="{FF2B5EF4-FFF2-40B4-BE49-F238E27FC236}">
                  <a16:creationId xmlns:a16="http://schemas.microsoft.com/office/drawing/2014/main" id="{FA5EE3CF-9B9A-79CB-460C-F92F2374D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6" y="4183064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1">
              <a:extLst>
                <a:ext uri="{FF2B5EF4-FFF2-40B4-BE49-F238E27FC236}">
                  <a16:creationId xmlns:a16="http://schemas.microsoft.com/office/drawing/2014/main" id="{6FA2B83B-4697-29B4-C4A8-6EF753F4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89" y="3671889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2">
              <a:extLst>
                <a:ext uri="{FF2B5EF4-FFF2-40B4-BE49-F238E27FC236}">
                  <a16:creationId xmlns:a16="http://schemas.microsoft.com/office/drawing/2014/main" id="{A23CA5A8-CA81-95B9-5137-255C8AEAF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9" y="3859214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3">
              <a:extLst>
                <a:ext uri="{FF2B5EF4-FFF2-40B4-BE49-F238E27FC236}">
                  <a16:creationId xmlns:a16="http://schemas.microsoft.com/office/drawing/2014/main" id="{1BD1043F-0D1C-A59C-FCF5-73BA5EA8B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1" y="3975101"/>
              <a:ext cx="106363" cy="82550"/>
            </a:xfrm>
            <a:custGeom>
              <a:avLst/>
              <a:gdLst>
                <a:gd name="T0" fmla="*/ 0 w 67"/>
                <a:gd name="T1" fmla="*/ 52 h 52"/>
                <a:gd name="T2" fmla="*/ 67 w 67"/>
                <a:gd name="T3" fmla="*/ 52 h 52"/>
                <a:gd name="T4" fmla="*/ 34 w 67"/>
                <a:gd name="T5" fmla="*/ 0 h 52"/>
                <a:gd name="T6" fmla="*/ 0 w 67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2">
                  <a:moveTo>
                    <a:pt x="0" y="52"/>
                  </a:moveTo>
                  <a:lnTo>
                    <a:pt x="67" y="52"/>
                  </a:lnTo>
                  <a:lnTo>
                    <a:pt x="34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4">
              <a:extLst>
                <a:ext uri="{FF2B5EF4-FFF2-40B4-BE49-F238E27FC236}">
                  <a16:creationId xmlns:a16="http://schemas.microsoft.com/office/drawing/2014/main" id="{54A17423-40CA-AA80-5154-C20AB573B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4025901"/>
              <a:ext cx="106363" cy="82550"/>
            </a:xfrm>
            <a:custGeom>
              <a:avLst/>
              <a:gdLst>
                <a:gd name="T0" fmla="*/ 0 w 67"/>
                <a:gd name="T1" fmla="*/ 52 h 52"/>
                <a:gd name="T2" fmla="*/ 67 w 67"/>
                <a:gd name="T3" fmla="*/ 52 h 52"/>
                <a:gd name="T4" fmla="*/ 33 w 67"/>
                <a:gd name="T5" fmla="*/ 0 h 52"/>
                <a:gd name="T6" fmla="*/ 0 w 67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2">
                  <a:moveTo>
                    <a:pt x="0" y="52"/>
                  </a:moveTo>
                  <a:lnTo>
                    <a:pt x="67" y="52"/>
                  </a:lnTo>
                  <a:lnTo>
                    <a:pt x="33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5">
              <a:extLst>
                <a:ext uri="{FF2B5EF4-FFF2-40B4-BE49-F238E27FC236}">
                  <a16:creationId xmlns:a16="http://schemas.microsoft.com/office/drawing/2014/main" id="{6D65BB52-CA84-CDD3-797E-4F3B3884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1" y="404177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6">
              <a:extLst>
                <a:ext uri="{FF2B5EF4-FFF2-40B4-BE49-F238E27FC236}">
                  <a16:creationId xmlns:a16="http://schemas.microsoft.com/office/drawing/2014/main" id="{700CF839-8C8E-55A4-9E3A-9719CA54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9" y="3986214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7">
              <a:extLst>
                <a:ext uri="{FF2B5EF4-FFF2-40B4-BE49-F238E27FC236}">
                  <a16:creationId xmlns:a16="http://schemas.microsoft.com/office/drawing/2014/main" id="{0ECDCFC8-9115-DA01-F8B7-46985685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4" y="3919539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8">
              <a:extLst>
                <a:ext uri="{FF2B5EF4-FFF2-40B4-BE49-F238E27FC236}">
                  <a16:creationId xmlns:a16="http://schemas.microsoft.com/office/drawing/2014/main" id="{B25E239E-4A70-7322-767A-A30460F1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6" y="3868739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9">
              <a:extLst>
                <a:ext uri="{FF2B5EF4-FFF2-40B4-BE49-F238E27FC236}">
                  <a16:creationId xmlns:a16="http://schemas.microsoft.com/office/drawing/2014/main" id="{9EDD16D5-1D0F-FB3E-9849-6AFB2B420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3821114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55">
              <a:extLst>
                <a:ext uri="{FF2B5EF4-FFF2-40B4-BE49-F238E27FC236}">
                  <a16:creationId xmlns:a16="http://schemas.microsoft.com/office/drawing/2014/main" id="{22C8EB76-C024-753D-701B-4BA30F25EF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84632" y="3378738"/>
              <a:ext cx="989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Median RMSE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56">
              <a:extLst>
                <a:ext uri="{FF2B5EF4-FFF2-40B4-BE49-F238E27FC236}">
                  <a16:creationId xmlns:a16="http://schemas.microsoft.com/office/drawing/2014/main" id="{061B80EA-A495-1BB0-7D4E-9ECA4E4C8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76" y="4764089"/>
              <a:ext cx="762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57">
              <a:extLst>
                <a:ext uri="{FF2B5EF4-FFF2-40B4-BE49-F238E27FC236}">
                  <a16:creationId xmlns:a16="http://schemas.microsoft.com/office/drawing/2014/main" id="{90CEB5AD-B895-58FD-C0A9-B46A7F4F8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3426" y="2182814"/>
              <a:ext cx="762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58">
              <a:extLst>
                <a:ext uri="{FF2B5EF4-FFF2-40B4-BE49-F238E27FC236}">
                  <a16:creationId xmlns:a16="http://schemas.microsoft.com/office/drawing/2014/main" id="{58ABC422-42A7-C2E8-3D27-6E99DF1E9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9" y="2581276"/>
              <a:ext cx="1035050" cy="752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59">
              <a:extLst>
                <a:ext uri="{FF2B5EF4-FFF2-40B4-BE49-F238E27FC236}">
                  <a16:creationId xmlns:a16="http://schemas.microsoft.com/office/drawing/2014/main" id="{33DD4169-95CB-D80D-6DD7-DE99B7E26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14" y="2625726"/>
              <a:ext cx="793750" cy="6635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70">
              <a:extLst>
                <a:ext uri="{FF2B5EF4-FFF2-40B4-BE49-F238E27FC236}">
                  <a16:creationId xmlns:a16="http://schemas.microsoft.com/office/drawing/2014/main" id="{F0CB97E0-D0CA-4246-1521-9DA7F0353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001" y="2655889"/>
              <a:ext cx="1492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LF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Line 171">
              <a:extLst>
                <a:ext uri="{FF2B5EF4-FFF2-40B4-BE49-F238E27FC236}">
                  <a16:creationId xmlns:a16="http://schemas.microsoft.com/office/drawing/2014/main" id="{C344F082-A0E7-834F-11BF-A9B287E44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2514" y="2716214"/>
              <a:ext cx="3063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72">
              <a:extLst>
                <a:ext uri="{FF2B5EF4-FFF2-40B4-BE49-F238E27FC236}">
                  <a16:creationId xmlns:a16="http://schemas.microsoft.com/office/drawing/2014/main" id="{403BA129-C1AF-240E-3406-BBE96CCEF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001" y="2816226"/>
              <a:ext cx="171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Line 173">
              <a:extLst>
                <a:ext uri="{FF2B5EF4-FFF2-40B4-BE49-F238E27FC236}">
                  <a16:creationId xmlns:a16="http://schemas.microsoft.com/office/drawing/2014/main" id="{4E564450-56DF-DB94-C780-D135D2051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2514" y="2876551"/>
              <a:ext cx="306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74">
              <a:extLst>
                <a:ext uri="{FF2B5EF4-FFF2-40B4-BE49-F238E27FC236}">
                  <a16:creationId xmlns:a16="http://schemas.microsoft.com/office/drawing/2014/main" id="{0BF4D4DC-2479-05EF-1282-3C83D6A6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001" y="2968626"/>
              <a:ext cx="47148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Disc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Line 175">
              <a:extLst>
                <a:ext uri="{FF2B5EF4-FFF2-40B4-BE49-F238E27FC236}">
                  <a16:creationId xmlns:a16="http://schemas.microsoft.com/office/drawing/2014/main" id="{66C527F7-B12B-B4A0-6AD1-DCD6BC315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2514" y="3030539"/>
              <a:ext cx="306388" cy="0"/>
            </a:xfrm>
            <a:prstGeom prst="line">
              <a:avLst/>
            </a:prstGeom>
            <a:noFill/>
            <a:ln w="15875" cap="flat">
              <a:solidFill>
                <a:srgbClr val="0000FF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76">
              <a:extLst>
                <a:ext uri="{FF2B5EF4-FFF2-40B4-BE49-F238E27FC236}">
                  <a16:creationId xmlns:a16="http://schemas.microsoft.com/office/drawing/2014/main" id="{5520AE9C-4826-AB15-272F-63DDCEE25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814" y="2992439"/>
              <a:ext cx="77788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77">
              <a:extLst>
                <a:ext uri="{FF2B5EF4-FFF2-40B4-BE49-F238E27FC236}">
                  <a16:creationId xmlns:a16="http://schemas.microsoft.com/office/drawing/2014/main" id="{DF48AE91-DB42-6956-AB1A-96C1B570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001" y="3128964"/>
              <a:ext cx="56197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Comp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Line 178">
              <a:extLst>
                <a:ext uri="{FF2B5EF4-FFF2-40B4-BE49-F238E27FC236}">
                  <a16:creationId xmlns:a16="http://schemas.microsoft.com/office/drawing/2014/main" id="{B7F432EF-FA28-81EB-AEF3-51D6FEC1F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2514" y="3190876"/>
              <a:ext cx="306388" cy="0"/>
            </a:xfrm>
            <a:prstGeom prst="line">
              <a:avLst/>
            </a:prstGeom>
            <a:noFill/>
            <a:ln w="15875" cap="flat">
              <a:solidFill>
                <a:srgbClr val="7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79">
              <a:extLst>
                <a:ext uri="{FF2B5EF4-FFF2-40B4-BE49-F238E27FC236}">
                  <a16:creationId xmlns:a16="http://schemas.microsoft.com/office/drawing/2014/main" id="{DD1B1B14-2830-AA64-AAFD-ED66A7AC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3136901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0">
              <a:extLst>
                <a:ext uri="{FF2B5EF4-FFF2-40B4-BE49-F238E27FC236}">
                  <a16:creationId xmlns:a16="http://schemas.microsoft.com/office/drawing/2014/main" id="{8EF11499-6609-D775-9608-036AFB6D6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708" y="3728504"/>
              <a:ext cx="3241675" cy="365125"/>
            </a:xfrm>
            <a:custGeom>
              <a:avLst/>
              <a:gdLst>
                <a:gd name="T0" fmla="*/ 2042 w 2042"/>
                <a:gd name="T1" fmla="*/ 0 h 230"/>
                <a:gd name="T2" fmla="*/ 1224 w 2042"/>
                <a:gd name="T3" fmla="*/ 115 h 230"/>
                <a:gd name="T4" fmla="*/ 813 w 2042"/>
                <a:gd name="T5" fmla="*/ 187 h 230"/>
                <a:gd name="T6" fmla="*/ 571 w 2042"/>
                <a:gd name="T7" fmla="*/ 226 h 230"/>
                <a:gd name="T8" fmla="*/ 406 w 2042"/>
                <a:gd name="T9" fmla="*/ 230 h 230"/>
                <a:gd name="T10" fmla="*/ 290 w 2042"/>
                <a:gd name="T11" fmla="*/ 195 h 230"/>
                <a:gd name="T12" fmla="*/ 135 w 2042"/>
                <a:gd name="T13" fmla="*/ 155 h 230"/>
                <a:gd name="T14" fmla="*/ 33 w 2042"/>
                <a:gd name="T15" fmla="*/ 115 h 230"/>
                <a:gd name="T16" fmla="*/ 0 w 2042"/>
                <a:gd name="T17" fmla="*/ 7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2" h="230">
                  <a:moveTo>
                    <a:pt x="2042" y="0"/>
                  </a:moveTo>
                  <a:lnTo>
                    <a:pt x="1224" y="115"/>
                  </a:lnTo>
                  <a:lnTo>
                    <a:pt x="813" y="187"/>
                  </a:lnTo>
                  <a:lnTo>
                    <a:pt x="571" y="226"/>
                  </a:lnTo>
                  <a:lnTo>
                    <a:pt x="406" y="230"/>
                  </a:lnTo>
                  <a:lnTo>
                    <a:pt x="290" y="195"/>
                  </a:lnTo>
                  <a:lnTo>
                    <a:pt x="135" y="155"/>
                  </a:lnTo>
                  <a:lnTo>
                    <a:pt x="33" y="115"/>
                  </a:lnTo>
                  <a:lnTo>
                    <a:pt x="0" y="75"/>
                  </a:lnTo>
                </a:path>
              </a:pathLst>
            </a:custGeom>
            <a:noFill/>
            <a:ln w="15875" cap="flat">
              <a:solidFill>
                <a:srgbClr val="990033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2">
                  <a:extLst>
                    <a:ext uri="{FF2B5EF4-FFF2-40B4-BE49-F238E27FC236}">
                      <a16:creationId xmlns:a16="http://schemas.microsoft.com/office/drawing/2014/main" id="{F15C9E7F-08BD-F733-6738-6E35C3DEC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4097" y="5016502"/>
                  <a:ext cx="163628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Sample size ratio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3" name="Rectangle 152">
                  <a:extLst>
                    <a:ext uri="{FF2B5EF4-FFF2-40B4-BE49-F238E27FC236}">
                      <a16:creationId xmlns:a16="http://schemas.microsoft.com/office/drawing/2014/main" id="{E38615BC-D283-A030-ACDD-A38860706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4097" y="5016502"/>
                  <a:ext cx="1636282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5970" t="-30000" r="-746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6828A449-E6DD-0460-590A-1D84E5745927}"/>
              </a:ext>
            </a:extLst>
          </p:cNvPr>
          <p:cNvSpPr txBox="1"/>
          <p:nvPr/>
        </p:nvSpPr>
        <p:spPr>
          <a:xfrm>
            <a:off x="990027" y="3244334"/>
            <a:ext cx="14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Budge = 56H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FD0094C-E457-3802-8E14-776EEE01A667}"/>
              </a:ext>
            </a:extLst>
          </p:cNvPr>
          <p:cNvSpPr txBox="1"/>
          <p:nvPr/>
        </p:nvSpPr>
        <p:spPr>
          <a:xfrm>
            <a:off x="5040658" y="3492987"/>
            <a:ext cx="14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Budge = 28H</a:t>
            </a:r>
          </a:p>
        </p:txBody>
      </p:sp>
    </p:spTree>
    <p:extLst>
      <p:ext uri="{BB962C8B-B14F-4D97-AF65-F5344CB8AC3E}">
        <p14:creationId xmlns:p14="http://schemas.microsoft.com/office/powerpoint/2010/main" val="1459759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DE2BC-2041-EBF1-064B-EED7F6E76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borehole function, which models the flow of water through a borehole penetrating two aquifers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9FBD9A-1093-BF22-01AC-C8C72B8F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 Surrogate of Borehole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1C8295-27F7-5600-F099-783297D43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84391"/>
              </p:ext>
            </p:extLst>
          </p:nvPr>
        </p:nvGraphicFramePr>
        <p:xfrm>
          <a:off x="304801" y="1523473"/>
          <a:ext cx="8534399" cy="1735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753">
                  <a:extLst>
                    <a:ext uri="{9D8B030D-6E8A-4147-A177-3AD203B41FA5}">
                      <a16:colId xmlns:a16="http://schemas.microsoft.com/office/drawing/2014/main" val="2613449645"/>
                    </a:ext>
                  </a:extLst>
                </a:gridCol>
                <a:gridCol w="1350646">
                  <a:extLst>
                    <a:ext uri="{9D8B030D-6E8A-4147-A177-3AD203B41FA5}">
                      <a16:colId xmlns:a16="http://schemas.microsoft.com/office/drawing/2014/main" val="409669804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309558429"/>
                    </a:ext>
                  </a:extLst>
                </a:gridCol>
              </a:tblGrid>
              <a:tr h="347073"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</a:rPr>
                        <a:t>Budget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</a:rPr>
                        <a:t>Cost ratio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Sample size ratio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311899"/>
                  </a:ext>
                </a:extLst>
              </a:tr>
              <a:tr h="347073">
                <a:tc rowSpan="2"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5H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4/10, 3/20, 2/30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430585"/>
                  </a:ext>
                </a:extLst>
              </a:tr>
              <a:tr h="347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4/30, 3/60, 2/90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680172"/>
                  </a:ext>
                </a:extLst>
              </a:tr>
              <a:tr h="347073">
                <a:tc rowSpan="2"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10H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>
                          <a:effectLst/>
                        </a:rPr>
                        <a:t>8/20, 7/30, 6/40, 5/50, 4/60, 3/70, 2/80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839023"/>
                  </a:ext>
                </a:extLst>
              </a:tr>
              <a:tr h="347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28600" algn="l"/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</a:rPr>
                        <a:t>9/30, 8/60, 7/90, 6/120, 5/150, 4/180, 3/210, 2/240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2075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379709-4AD5-CBEF-8FF6-18AF94AAF9B5}"/>
              </a:ext>
            </a:extLst>
          </p:cNvPr>
          <p:cNvSpPr txBox="1"/>
          <p:nvPr/>
        </p:nvSpPr>
        <p:spPr>
          <a:xfrm>
            <a:off x="4149151" y="6059319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453E7-2827-653F-7B0C-66903D04CB4D}"/>
              </a:ext>
            </a:extLst>
          </p:cNvPr>
          <p:cNvSpPr txBox="1"/>
          <p:nvPr/>
        </p:nvSpPr>
        <p:spPr>
          <a:xfrm>
            <a:off x="8350437" y="6059319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A78E50-EB02-AA93-2350-A0E0F12E76E4}"/>
              </a:ext>
            </a:extLst>
          </p:cNvPr>
          <p:cNvGrpSpPr/>
          <p:nvPr/>
        </p:nvGrpSpPr>
        <p:grpSpPr>
          <a:xfrm>
            <a:off x="422837" y="3446101"/>
            <a:ext cx="3872963" cy="3013328"/>
            <a:chOff x="464088" y="2244726"/>
            <a:chExt cx="3872963" cy="3013328"/>
          </a:xfrm>
        </p:grpSpPr>
        <p:sp>
          <p:nvSpPr>
            <p:cNvPr id="9" name="Rectangle 86">
              <a:extLst>
                <a:ext uri="{FF2B5EF4-FFF2-40B4-BE49-F238E27FC236}">
                  <a16:creationId xmlns:a16="http://schemas.microsoft.com/office/drawing/2014/main" id="{88451947-B7FB-2F4C-6BE3-972504E0A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2312989"/>
              <a:ext cx="3303588" cy="25733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5">
              <a:extLst>
                <a:ext uri="{FF2B5EF4-FFF2-40B4-BE49-F238E27FC236}">
                  <a16:creationId xmlns:a16="http://schemas.microsoft.com/office/drawing/2014/main" id="{C82A816D-AC01-FA98-839E-4C03B32AC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2312989"/>
              <a:ext cx="3303588" cy="25733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7">
              <a:extLst>
                <a:ext uri="{FF2B5EF4-FFF2-40B4-BE49-F238E27FC236}">
                  <a16:creationId xmlns:a16="http://schemas.microsoft.com/office/drawing/2014/main" id="{5D122C08-28BE-C8A1-CA14-76CC654E2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4886326"/>
              <a:ext cx="33035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8">
              <a:extLst>
                <a:ext uri="{FF2B5EF4-FFF2-40B4-BE49-F238E27FC236}">
                  <a16:creationId xmlns:a16="http://schemas.microsoft.com/office/drawing/2014/main" id="{FF702F6D-8348-0157-6317-6A92D9102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088" y="2312989"/>
              <a:ext cx="0" cy="257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9">
              <a:extLst>
                <a:ext uri="{FF2B5EF4-FFF2-40B4-BE49-F238E27FC236}">
                  <a16:creationId xmlns:a16="http://schemas.microsoft.com/office/drawing/2014/main" id="{9F198E34-6435-A7BF-D28D-481B4E934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088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0">
              <a:extLst>
                <a:ext uri="{FF2B5EF4-FFF2-40B4-BE49-F238E27FC236}">
                  <a16:creationId xmlns:a16="http://schemas.microsoft.com/office/drawing/2014/main" id="{0426210C-8052-677D-89FF-633E7EFC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6" y="4908551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91">
              <a:extLst>
                <a:ext uri="{FF2B5EF4-FFF2-40B4-BE49-F238E27FC236}">
                  <a16:creationId xmlns:a16="http://schemas.microsoft.com/office/drawing/2014/main" id="{1010EB05-2CD2-7221-2951-E8B159D4E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0163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92">
              <a:extLst>
                <a:ext uri="{FF2B5EF4-FFF2-40B4-BE49-F238E27FC236}">
                  <a16:creationId xmlns:a16="http://schemas.microsoft.com/office/drawing/2014/main" id="{86D1F59C-B04E-6D14-FFB3-F4DD7968B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93">
              <a:extLst>
                <a:ext uri="{FF2B5EF4-FFF2-40B4-BE49-F238E27FC236}">
                  <a16:creationId xmlns:a16="http://schemas.microsoft.com/office/drawing/2014/main" id="{99D42916-D0BD-9ACB-9BD1-D6E9198B2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3238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94">
              <a:extLst>
                <a:ext uri="{FF2B5EF4-FFF2-40B4-BE49-F238E27FC236}">
                  <a16:creationId xmlns:a16="http://schemas.microsoft.com/office/drawing/2014/main" id="{B9FD4DAE-25AA-C738-546C-11FEE5D9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101" y="4908551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95">
              <a:extLst>
                <a:ext uri="{FF2B5EF4-FFF2-40B4-BE49-F238E27FC236}">
                  <a16:creationId xmlns:a16="http://schemas.microsoft.com/office/drawing/2014/main" id="{67DF2EFE-1939-2291-BF1B-DE25BFAD2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6313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96">
              <a:extLst>
                <a:ext uri="{FF2B5EF4-FFF2-40B4-BE49-F238E27FC236}">
                  <a16:creationId xmlns:a16="http://schemas.microsoft.com/office/drawing/2014/main" id="{8C4C7E71-8B6F-545C-D2EE-323EDD022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013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97">
              <a:extLst>
                <a:ext uri="{FF2B5EF4-FFF2-40B4-BE49-F238E27FC236}">
                  <a16:creationId xmlns:a16="http://schemas.microsoft.com/office/drawing/2014/main" id="{3D2CE544-8068-7E58-525B-8ECD21312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9388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98">
              <a:extLst>
                <a:ext uri="{FF2B5EF4-FFF2-40B4-BE49-F238E27FC236}">
                  <a16:creationId xmlns:a16="http://schemas.microsoft.com/office/drawing/2014/main" id="{A6299953-4F4D-9533-6FA1-845AAC476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1" y="4908551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Line 99">
              <a:extLst>
                <a:ext uri="{FF2B5EF4-FFF2-40B4-BE49-F238E27FC236}">
                  <a16:creationId xmlns:a16="http://schemas.microsoft.com/office/drawing/2014/main" id="{60A59EC0-9076-0E8B-5BEC-468354AA1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526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00">
              <a:extLst>
                <a:ext uri="{FF2B5EF4-FFF2-40B4-BE49-F238E27FC236}">
                  <a16:creationId xmlns:a16="http://schemas.microsoft.com/office/drawing/2014/main" id="{B06030C1-B3B0-D1D5-7E73-57D3EE63A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226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101">
              <a:extLst>
                <a:ext uri="{FF2B5EF4-FFF2-40B4-BE49-F238E27FC236}">
                  <a16:creationId xmlns:a16="http://schemas.microsoft.com/office/drawing/2014/main" id="{F217E666-5869-D761-72B8-895940C41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5538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02">
              <a:extLst>
                <a:ext uri="{FF2B5EF4-FFF2-40B4-BE49-F238E27FC236}">
                  <a16:creationId xmlns:a16="http://schemas.microsoft.com/office/drawing/2014/main" id="{A96A2A20-ED16-4395-440E-EF7877B0A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1" y="4908551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103">
              <a:extLst>
                <a:ext uri="{FF2B5EF4-FFF2-40B4-BE49-F238E27FC236}">
                  <a16:creationId xmlns:a16="http://schemas.microsoft.com/office/drawing/2014/main" id="{5565CD56-1154-C896-7C18-AA8762118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8613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04">
              <a:extLst>
                <a:ext uri="{FF2B5EF4-FFF2-40B4-BE49-F238E27FC236}">
                  <a16:creationId xmlns:a16="http://schemas.microsoft.com/office/drawing/2014/main" id="{4111EC16-C03D-517C-1CCA-3C71F9C40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313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105">
              <a:extLst>
                <a:ext uri="{FF2B5EF4-FFF2-40B4-BE49-F238E27FC236}">
                  <a16:creationId xmlns:a16="http://schemas.microsoft.com/office/drawing/2014/main" id="{B729515B-3E41-BFBB-55CC-9EDB4A056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4886326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06">
              <a:extLst>
                <a:ext uri="{FF2B5EF4-FFF2-40B4-BE49-F238E27FC236}">
                  <a16:creationId xmlns:a16="http://schemas.microsoft.com/office/drawing/2014/main" id="{62BAD77A-FBAE-BD2B-3D0D-B235E0221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6" y="4816476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107">
              <a:extLst>
                <a:ext uri="{FF2B5EF4-FFF2-40B4-BE49-F238E27FC236}">
                  <a16:creationId xmlns:a16="http://schemas.microsoft.com/office/drawing/2014/main" id="{B01F9F5E-82FD-8494-6308-027ACC188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455771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08">
              <a:extLst>
                <a:ext uri="{FF2B5EF4-FFF2-40B4-BE49-F238E27FC236}">
                  <a16:creationId xmlns:a16="http://schemas.microsoft.com/office/drawing/2014/main" id="{318E9ED0-8478-7F2A-5A4C-60CA8E1CD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6" y="4489451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109">
              <a:extLst>
                <a:ext uri="{FF2B5EF4-FFF2-40B4-BE49-F238E27FC236}">
                  <a16:creationId xmlns:a16="http://schemas.microsoft.com/office/drawing/2014/main" id="{CE31295A-DFE2-A9C9-32BF-192041CCF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423703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10">
              <a:extLst>
                <a:ext uri="{FF2B5EF4-FFF2-40B4-BE49-F238E27FC236}">
                  <a16:creationId xmlns:a16="http://schemas.microsoft.com/office/drawing/2014/main" id="{1A0D8591-6519-D3FB-23A8-0EFB629A5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6" y="4168776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111">
              <a:extLst>
                <a:ext uri="{FF2B5EF4-FFF2-40B4-BE49-F238E27FC236}">
                  <a16:creationId xmlns:a16="http://schemas.microsoft.com/office/drawing/2014/main" id="{F7AB9383-4683-08C9-A020-79499EA5B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39163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12">
              <a:extLst>
                <a:ext uri="{FF2B5EF4-FFF2-40B4-BE49-F238E27FC236}">
                  <a16:creationId xmlns:a16="http://schemas.microsoft.com/office/drawing/2014/main" id="{8A38FC3D-FF78-663A-B725-D89D6C13D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6" y="3848101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113">
              <a:extLst>
                <a:ext uri="{FF2B5EF4-FFF2-40B4-BE49-F238E27FC236}">
                  <a16:creationId xmlns:a16="http://schemas.microsoft.com/office/drawing/2014/main" id="{DE408438-C3A7-C1DF-3611-D1038DCEF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359568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14">
              <a:extLst>
                <a:ext uri="{FF2B5EF4-FFF2-40B4-BE49-F238E27FC236}">
                  <a16:creationId xmlns:a16="http://schemas.microsoft.com/office/drawing/2014/main" id="{564BE5AB-02D0-A2FF-1742-B1E78D527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6" y="3527426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115">
              <a:extLst>
                <a:ext uri="{FF2B5EF4-FFF2-40B4-BE49-F238E27FC236}">
                  <a16:creationId xmlns:a16="http://schemas.microsoft.com/office/drawing/2014/main" id="{E967A4C8-C3AA-AF62-072F-1A8B5FC8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327501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16">
              <a:extLst>
                <a:ext uri="{FF2B5EF4-FFF2-40B4-BE49-F238E27FC236}">
                  <a16:creationId xmlns:a16="http://schemas.microsoft.com/office/drawing/2014/main" id="{FCD43493-BDA9-543E-AF5F-C79A32002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3" y="3206751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117">
              <a:extLst>
                <a:ext uri="{FF2B5EF4-FFF2-40B4-BE49-F238E27FC236}">
                  <a16:creationId xmlns:a16="http://schemas.microsoft.com/office/drawing/2014/main" id="{F306AFDA-3AC2-13DA-ADAF-D5370AB32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295433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18">
              <a:extLst>
                <a:ext uri="{FF2B5EF4-FFF2-40B4-BE49-F238E27FC236}">
                  <a16:creationId xmlns:a16="http://schemas.microsoft.com/office/drawing/2014/main" id="{676AA16A-0F92-0400-FA79-E6CD033FF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3" y="2886076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119">
              <a:extLst>
                <a:ext uri="{FF2B5EF4-FFF2-40B4-BE49-F238E27FC236}">
                  <a16:creationId xmlns:a16="http://schemas.microsoft.com/office/drawing/2014/main" id="{7DC45AE5-1E7A-FEF4-AB5F-AF43BACDD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26336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32A83EFC-81C1-A75D-CD3B-91BE508D9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3" y="2565401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121">
              <a:extLst>
                <a:ext uri="{FF2B5EF4-FFF2-40B4-BE49-F238E27FC236}">
                  <a16:creationId xmlns:a16="http://schemas.microsoft.com/office/drawing/2014/main" id="{80DCCD50-DB6F-13AE-3554-B877DFE7F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231298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22">
              <a:extLst>
                <a:ext uri="{FF2B5EF4-FFF2-40B4-BE49-F238E27FC236}">
                  <a16:creationId xmlns:a16="http://schemas.microsoft.com/office/drawing/2014/main" id="{10EAFBD9-1238-4211-66D4-929328FD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3" y="2244726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Freeform 123">
              <a:extLst>
                <a:ext uri="{FF2B5EF4-FFF2-40B4-BE49-F238E27FC236}">
                  <a16:creationId xmlns:a16="http://schemas.microsoft.com/office/drawing/2014/main" id="{382591D0-CC06-8D47-D651-A61AE90C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2457451"/>
              <a:ext cx="2754313" cy="0"/>
            </a:xfrm>
            <a:custGeom>
              <a:avLst/>
              <a:gdLst>
                <a:gd name="T0" fmla="*/ 0 w 1735"/>
                <a:gd name="T1" fmla="*/ 34 w 1735"/>
                <a:gd name="T2" fmla="*/ 82 w 1735"/>
                <a:gd name="T3" fmla="*/ 149 w 1735"/>
                <a:gd name="T4" fmla="*/ 250 w 1735"/>
                <a:gd name="T5" fmla="*/ 413 w 1735"/>
                <a:gd name="T6" fmla="*/ 745 w 1735"/>
                <a:gd name="T7" fmla="*/ 1735 w 17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735">
                  <a:moveTo>
                    <a:pt x="0" y="0"/>
                  </a:moveTo>
                  <a:lnTo>
                    <a:pt x="34" y="0"/>
                  </a:lnTo>
                  <a:lnTo>
                    <a:pt x="82" y="0"/>
                  </a:lnTo>
                  <a:lnTo>
                    <a:pt x="149" y="0"/>
                  </a:lnTo>
                  <a:lnTo>
                    <a:pt x="250" y="0"/>
                  </a:lnTo>
                  <a:lnTo>
                    <a:pt x="413" y="0"/>
                  </a:lnTo>
                  <a:lnTo>
                    <a:pt x="745" y="0"/>
                  </a:lnTo>
                  <a:lnTo>
                    <a:pt x="173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4">
              <a:extLst>
                <a:ext uri="{FF2B5EF4-FFF2-40B4-BE49-F238E27FC236}">
                  <a16:creationId xmlns:a16="http://schemas.microsoft.com/office/drawing/2014/main" id="{29929515-8D82-6245-D8B8-57C27FCF6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3894139"/>
              <a:ext cx="2754313" cy="0"/>
            </a:xfrm>
            <a:custGeom>
              <a:avLst/>
              <a:gdLst>
                <a:gd name="T0" fmla="*/ 0 w 1735"/>
                <a:gd name="T1" fmla="*/ 34 w 1735"/>
                <a:gd name="T2" fmla="*/ 82 w 1735"/>
                <a:gd name="T3" fmla="*/ 149 w 1735"/>
                <a:gd name="T4" fmla="*/ 250 w 1735"/>
                <a:gd name="T5" fmla="*/ 413 w 1735"/>
                <a:gd name="T6" fmla="*/ 745 w 1735"/>
                <a:gd name="T7" fmla="*/ 1735 w 17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735">
                  <a:moveTo>
                    <a:pt x="0" y="0"/>
                  </a:moveTo>
                  <a:lnTo>
                    <a:pt x="34" y="0"/>
                  </a:lnTo>
                  <a:lnTo>
                    <a:pt x="82" y="0"/>
                  </a:lnTo>
                  <a:lnTo>
                    <a:pt x="149" y="0"/>
                  </a:lnTo>
                  <a:lnTo>
                    <a:pt x="250" y="0"/>
                  </a:lnTo>
                  <a:lnTo>
                    <a:pt x="413" y="0"/>
                  </a:lnTo>
                  <a:lnTo>
                    <a:pt x="745" y="0"/>
                  </a:lnTo>
                  <a:lnTo>
                    <a:pt x="173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5">
              <a:extLst>
                <a:ext uri="{FF2B5EF4-FFF2-40B4-BE49-F238E27FC236}">
                  <a16:creationId xmlns:a16="http://schemas.microsoft.com/office/drawing/2014/main" id="{D85AE9F9-BFA3-74B3-88AD-69DE2EEB5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4810126"/>
              <a:ext cx="2754313" cy="68263"/>
            </a:xfrm>
            <a:custGeom>
              <a:avLst/>
              <a:gdLst>
                <a:gd name="T0" fmla="*/ 0 w 1735"/>
                <a:gd name="T1" fmla="*/ 43 h 43"/>
                <a:gd name="T2" fmla="*/ 34 w 1735"/>
                <a:gd name="T3" fmla="*/ 43 h 43"/>
                <a:gd name="T4" fmla="*/ 82 w 1735"/>
                <a:gd name="T5" fmla="*/ 43 h 43"/>
                <a:gd name="T6" fmla="*/ 149 w 1735"/>
                <a:gd name="T7" fmla="*/ 43 h 43"/>
                <a:gd name="T8" fmla="*/ 250 w 1735"/>
                <a:gd name="T9" fmla="*/ 43 h 43"/>
                <a:gd name="T10" fmla="*/ 413 w 1735"/>
                <a:gd name="T11" fmla="*/ 43 h 43"/>
                <a:gd name="T12" fmla="*/ 745 w 1735"/>
                <a:gd name="T13" fmla="*/ 43 h 43"/>
                <a:gd name="T14" fmla="*/ 1735 w 1735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5" h="43">
                  <a:moveTo>
                    <a:pt x="0" y="43"/>
                  </a:moveTo>
                  <a:lnTo>
                    <a:pt x="34" y="43"/>
                  </a:lnTo>
                  <a:lnTo>
                    <a:pt x="82" y="43"/>
                  </a:lnTo>
                  <a:lnTo>
                    <a:pt x="149" y="43"/>
                  </a:lnTo>
                  <a:lnTo>
                    <a:pt x="250" y="43"/>
                  </a:lnTo>
                  <a:lnTo>
                    <a:pt x="413" y="43"/>
                  </a:lnTo>
                  <a:lnTo>
                    <a:pt x="745" y="43"/>
                  </a:lnTo>
                  <a:lnTo>
                    <a:pt x="1735" y="0"/>
                  </a:lnTo>
                </a:path>
              </a:pathLst>
            </a:custGeom>
            <a:noFill/>
            <a:ln w="15875" cap="flat">
              <a:solidFill>
                <a:srgbClr val="FFD8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26">
              <a:extLst>
                <a:ext uri="{FF2B5EF4-FFF2-40B4-BE49-F238E27FC236}">
                  <a16:creationId xmlns:a16="http://schemas.microsoft.com/office/drawing/2014/main" id="{4B0CBFCD-4E31-03B4-B2E7-BD338A483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8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27">
              <a:extLst>
                <a:ext uri="{FF2B5EF4-FFF2-40B4-BE49-F238E27FC236}">
                  <a16:creationId xmlns:a16="http://schemas.microsoft.com/office/drawing/2014/main" id="{BC9B63F1-FC72-DF16-1359-10CC971D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28">
              <a:extLst>
                <a:ext uri="{FF2B5EF4-FFF2-40B4-BE49-F238E27FC236}">
                  <a16:creationId xmlns:a16="http://schemas.microsoft.com/office/drawing/2014/main" id="{D8EF3F36-C12F-60E5-96EF-E311C7727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3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29">
              <a:extLst>
                <a:ext uri="{FF2B5EF4-FFF2-40B4-BE49-F238E27FC236}">
                  <a16:creationId xmlns:a16="http://schemas.microsoft.com/office/drawing/2014/main" id="{4CAE1677-0AC7-C466-8146-46FABE6D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6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30">
              <a:extLst>
                <a:ext uri="{FF2B5EF4-FFF2-40B4-BE49-F238E27FC236}">
                  <a16:creationId xmlns:a16="http://schemas.microsoft.com/office/drawing/2014/main" id="{E71A6536-4789-E176-C016-7B34C303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31">
              <a:extLst>
                <a:ext uri="{FF2B5EF4-FFF2-40B4-BE49-F238E27FC236}">
                  <a16:creationId xmlns:a16="http://schemas.microsoft.com/office/drawing/2014/main" id="{965E5379-0E90-6020-4009-83ADAEEFF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6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32">
              <a:extLst>
                <a:ext uri="{FF2B5EF4-FFF2-40B4-BE49-F238E27FC236}">
                  <a16:creationId xmlns:a16="http://schemas.microsoft.com/office/drawing/2014/main" id="{0B74DB6B-BA3E-A38B-C81C-FA032E628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6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33">
              <a:extLst>
                <a:ext uri="{FF2B5EF4-FFF2-40B4-BE49-F238E27FC236}">
                  <a16:creationId xmlns:a16="http://schemas.microsoft.com/office/drawing/2014/main" id="{570928A4-F326-9973-D375-070D7D11A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1" y="4772026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285C0E34-6A76-B8AF-E8A5-7F8479FD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4810126"/>
              <a:ext cx="2754313" cy="68263"/>
            </a:xfrm>
            <a:custGeom>
              <a:avLst/>
              <a:gdLst>
                <a:gd name="T0" fmla="*/ 0 w 1735"/>
                <a:gd name="T1" fmla="*/ 38 h 43"/>
                <a:gd name="T2" fmla="*/ 34 w 1735"/>
                <a:gd name="T3" fmla="*/ 38 h 43"/>
                <a:gd name="T4" fmla="*/ 82 w 1735"/>
                <a:gd name="T5" fmla="*/ 38 h 43"/>
                <a:gd name="T6" fmla="*/ 149 w 1735"/>
                <a:gd name="T7" fmla="*/ 43 h 43"/>
                <a:gd name="T8" fmla="*/ 250 w 1735"/>
                <a:gd name="T9" fmla="*/ 43 h 43"/>
                <a:gd name="T10" fmla="*/ 413 w 1735"/>
                <a:gd name="T11" fmla="*/ 43 h 43"/>
                <a:gd name="T12" fmla="*/ 745 w 1735"/>
                <a:gd name="T13" fmla="*/ 38 h 43"/>
                <a:gd name="T14" fmla="*/ 1735 w 1735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5" h="43">
                  <a:moveTo>
                    <a:pt x="0" y="38"/>
                  </a:moveTo>
                  <a:lnTo>
                    <a:pt x="34" y="38"/>
                  </a:lnTo>
                  <a:lnTo>
                    <a:pt x="82" y="38"/>
                  </a:lnTo>
                  <a:lnTo>
                    <a:pt x="149" y="43"/>
                  </a:lnTo>
                  <a:lnTo>
                    <a:pt x="250" y="43"/>
                  </a:lnTo>
                  <a:lnTo>
                    <a:pt x="413" y="43"/>
                  </a:lnTo>
                  <a:lnTo>
                    <a:pt x="745" y="38"/>
                  </a:lnTo>
                  <a:lnTo>
                    <a:pt x="1735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135">
              <a:extLst>
                <a:ext uri="{FF2B5EF4-FFF2-40B4-BE49-F238E27FC236}">
                  <a16:creationId xmlns:a16="http://schemas.microsoft.com/office/drawing/2014/main" id="{08D4FCDD-2EF1-2BE0-73E1-0D00B842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8" y="48323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36">
              <a:extLst>
                <a:ext uri="{FF2B5EF4-FFF2-40B4-BE49-F238E27FC236}">
                  <a16:creationId xmlns:a16="http://schemas.microsoft.com/office/drawing/2014/main" id="{A6860EAC-3D63-179D-DB87-BA82D476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48323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37">
              <a:extLst>
                <a:ext uri="{FF2B5EF4-FFF2-40B4-BE49-F238E27FC236}">
                  <a16:creationId xmlns:a16="http://schemas.microsoft.com/office/drawing/2014/main" id="{4A654A89-663B-9EAD-C5CB-20C787BE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3" y="48323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38">
              <a:extLst>
                <a:ext uri="{FF2B5EF4-FFF2-40B4-BE49-F238E27FC236}">
                  <a16:creationId xmlns:a16="http://schemas.microsoft.com/office/drawing/2014/main" id="{E3DA9503-7638-DD6D-08B3-36A99EA2C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6" y="4840289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39">
              <a:extLst>
                <a:ext uri="{FF2B5EF4-FFF2-40B4-BE49-F238E27FC236}">
                  <a16:creationId xmlns:a16="http://schemas.microsoft.com/office/drawing/2014/main" id="{B0D900D3-4F5B-DDB6-E346-C4E74D45B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4840289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40">
              <a:extLst>
                <a:ext uri="{FF2B5EF4-FFF2-40B4-BE49-F238E27FC236}">
                  <a16:creationId xmlns:a16="http://schemas.microsoft.com/office/drawing/2014/main" id="{00EB9C2B-25E4-C650-7586-15A685A5F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6" y="4840289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41">
              <a:extLst>
                <a:ext uri="{FF2B5EF4-FFF2-40B4-BE49-F238E27FC236}">
                  <a16:creationId xmlns:a16="http://schemas.microsoft.com/office/drawing/2014/main" id="{1619066F-43D1-9DA3-3E0F-91C843D7F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6" y="48323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42">
              <a:extLst>
                <a:ext uri="{FF2B5EF4-FFF2-40B4-BE49-F238E27FC236}">
                  <a16:creationId xmlns:a16="http://schemas.microsoft.com/office/drawing/2014/main" id="{AC9B7631-3D79-596B-C2ED-0F5A9D8C0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1" y="4772026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4">
              <a:extLst>
                <a:ext uri="{FF2B5EF4-FFF2-40B4-BE49-F238E27FC236}">
                  <a16:creationId xmlns:a16="http://schemas.microsoft.com/office/drawing/2014/main" id="{01124BB4-FF1A-F6D7-FDCE-7227A0515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3" y="3309939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5">
              <a:extLst>
                <a:ext uri="{FF2B5EF4-FFF2-40B4-BE49-F238E27FC236}">
                  <a16:creationId xmlns:a16="http://schemas.microsoft.com/office/drawing/2014/main" id="{C31BD03A-4FEC-1DEC-5FDF-75A98410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343217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6">
              <a:extLst>
                <a:ext uri="{FF2B5EF4-FFF2-40B4-BE49-F238E27FC236}">
                  <a16:creationId xmlns:a16="http://schemas.microsoft.com/office/drawing/2014/main" id="{5355C71C-4843-2EE1-115B-6D94C98CF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8" y="3697289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4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7">
              <a:extLst>
                <a:ext uri="{FF2B5EF4-FFF2-40B4-BE49-F238E27FC236}">
                  <a16:creationId xmlns:a16="http://schemas.microsoft.com/office/drawing/2014/main" id="{D2816471-430C-382F-888D-44AEE59A6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1" y="3871914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8">
              <a:extLst>
                <a:ext uri="{FF2B5EF4-FFF2-40B4-BE49-F238E27FC236}">
                  <a16:creationId xmlns:a16="http://schemas.microsoft.com/office/drawing/2014/main" id="{30F3FDA3-9FE2-52D7-7C47-6030CE596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178301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9">
              <a:extLst>
                <a:ext uri="{FF2B5EF4-FFF2-40B4-BE49-F238E27FC236}">
                  <a16:creationId xmlns:a16="http://schemas.microsoft.com/office/drawing/2014/main" id="{0EF83ECA-EBE7-FCDF-9DA1-610882E7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538" y="430212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0">
              <a:extLst>
                <a:ext uri="{FF2B5EF4-FFF2-40B4-BE49-F238E27FC236}">
                  <a16:creationId xmlns:a16="http://schemas.microsoft.com/office/drawing/2014/main" id="{E3E1A7CA-E2E9-E5AF-1EB9-7F27B2229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4465639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51">
              <a:extLst>
                <a:ext uri="{FF2B5EF4-FFF2-40B4-BE49-F238E27FC236}">
                  <a16:creationId xmlns:a16="http://schemas.microsoft.com/office/drawing/2014/main" id="{57E8E7BA-8D5D-537A-09EF-6DB6D3ADC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451802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152">
                  <a:extLst>
                    <a:ext uri="{FF2B5EF4-FFF2-40B4-BE49-F238E27FC236}">
                      <a16:creationId xmlns:a16="http://schemas.microsoft.com/office/drawing/2014/main" id="{1E2E7DAB-18DF-77EF-30F3-7570481ED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822" y="5073388"/>
                  <a:ext cx="163628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Sample size ratio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4" name="Rectangle 152">
                  <a:extLst>
                    <a:ext uri="{FF2B5EF4-FFF2-40B4-BE49-F238E27FC236}">
                      <a16:creationId xmlns:a16="http://schemas.microsoft.com/office/drawing/2014/main" id="{8F203039-79A7-38AD-A74F-55FB96BDC3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2822" y="5073388"/>
                  <a:ext cx="1636282" cy="184666"/>
                </a:xfrm>
                <a:prstGeom prst="rect">
                  <a:avLst/>
                </a:prstGeom>
                <a:blipFill>
                  <a:blip r:embed="rId2"/>
                  <a:stretch>
                    <a:fillRect l="-5576" t="-29032" r="-372" b="-451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157">
              <a:extLst>
                <a:ext uri="{FF2B5EF4-FFF2-40B4-BE49-F238E27FC236}">
                  <a16:creationId xmlns:a16="http://schemas.microsoft.com/office/drawing/2014/main" id="{54959BA3-3F56-91AC-919A-5DE3A6CD05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894" y="3448587"/>
              <a:ext cx="989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Median RMSE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158">
              <a:extLst>
                <a:ext uri="{FF2B5EF4-FFF2-40B4-BE49-F238E27FC236}">
                  <a16:creationId xmlns:a16="http://schemas.microsoft.com/office/drawing/2014/main" id="{6F03C00D-D382-2462-1266-7F5EB1642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3" y="4832351"/>
              <a:ext cx="762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161">
              <a:extLst>
                <a:ext uri="{FF2B5EF4-FFF2-40B4-BE49-F238E27FC236}">
                  <a16:creationId xmlns:a16="http://schemas.microsoft.com/office/drawing/2014/main" id="{A83EE8D0-C5A9-6F24-49D4-6D354A416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176" y="2763839"/>
              <a:ext cx="792163" cy="8239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2">
              <a:extLst>
                <a:ext uri="{FF2B5EF4-FFF2-40B4-BE49-F238E27FC236}">
                  <a16:creationId xmlns:a16="http://schemas.microsoft.com/office/drawing/2014/main" id="{6303B943-C1B7-2C82-6818-F75D0E2C0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213" y="2794001"/>
              <a:ext cx="1492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LF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173">
              <a:extLst>
                <a:ext uri="{FF2B5EF4-FFF2-40B4-BE49-F238E27FC236}">
                  <a16:creationId xmlns:a16="http://schemas.microsoft.com/office/drawing/2014/main" id="{F8B11319-A3CD-6ACC-A07C-D10B01CB6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313" y="2854326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74">
              <a:extLst>
                <a:ext uri="{FF2B5EF4-FFF2-40B4-BE49-F238E27FC236}">
                  <a16:creationId xmlns:a16="http://schemas.microsoft.com/office/drawing/2014/main" id="{DE0A3AB7-DFE6-3301-53EF-56A0D786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213" y="2954339"/>
              <a:ext cx="171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Line 175">
              <a:extLst>
                <a:ext uri="{FF2B5EF4-FFF2-40B4-BE49-F238E27FC236}">
                  <a16:creationId xmlns:a16="http://schemas.microsoft.com/office/drawing/2014/main" id="{8EF95A15-C623-13C0-C6DC-6A4C6E661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313" y="3014664"/>
              <a:ext cx="30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179">
              <a:extLst>
                <a:ext uri="{FF2B5EF4-FFF2-40B4-BE49-F238E27FC236}">
                  <a16:creationId xmlns:a16="http://schemas.microsoft.com/office/drawing/2014/main" id="{62C6DA8D-7451-01CC-3185-5D20C3B57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213" y="3267076"/>
              <a:ext cx="56197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Comp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180">
              <a:extLst>
                <a:ext uri="{FF2B5EF4-FFF2-40B4-BE49-F238E27FC236}">
                  <a16:creationId xmlns:a16="http://schemas.microsoft.com/office/drawing/2014/main" id="{BE897B59-E3F2-D2CF-C47D-56AD1A0D2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313" y="3328989"/>
              <a:ext cx="304800" cy="0"/>
            </a:xfrm>
            <a:prstGeom prst="line">
              <a:avLst/>
            </a:prstGeom>
            <a:noFill/>
            <a:ln w="15875" cap="flat">
              <a:solidFill>
                <a:srgbClr val="0000FF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181">
              <a:extLst>
                <a:ext uri="{FF2B5EF4-FFF2-40B4-BE49-F238E27FC236}">
                  <a16:creationId xmlns:a16="http://schemas.microsoft.com/office/drawing/2014/main" id="{0DB0D1E4-5F10-0DB5-3B09-03F951622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3290889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82">
              <a:extLst>
                <a:ext uri="{FF2B5EF4-FFF2-40B4-BE49-F238E27FC236}">
                  <a16:creationId xmlns:a16="http://schemas.microsoft.com/office/drawing/2014/main" id="{DA182C2A-AA37-54AC-DE85-1FCDE63D7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213" y="3109914"/>
              <a:ext cx="47148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Disc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183">
              <a:extLst>
                <a:ext uri="{FF2B5EF4-FFF2-40B4-BE49-F238E27FC236}">
                  <a16:creationId xmlns:a16="http://schemas.microsoft.com/office/drawing/2014/main" id="{CEEDE182-F572-10CC-A3AE-AF2F81CE7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313" y="3171826"/>
              <a:ext cx="304800" cy="0"/>
            </a:xfrm>
            <a:prstGeom prst="line">
              <a:avLst/>
            </a:prstGeom>
            <a:noFill/>
            <a:ln w="15875" cap="flat">
              <a:solidFill>
                <a:srgbClr val="7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4">
              <a:extLst>
                <a:ext uri="{FF2B5EF4-FFF2-40B4-BE49-F238E27FC236}">
                  <a16:creationId xmlns:a16="http://schemas.microsoft.com/office/drawing/2014/main" id="{597807C4-AF12-C465-FF0D-AD7520057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26" y="3117851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60">
              <a:extLst>
                <a:ext uri="{FF2B5EF4-FFF2-40B4-BE49-F238E27FC236}">
                  <a16:creationId xmlns:a16="http://schemas.microsoft.com/office/drawing/2014/main" id="{A0B52158-1948-3198-585E-AB9345125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988" y="2763839"/>
              <a:ext cx="995363" cy="6651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5">
              <a:extLst>
                <a:ext uri="{FF2B5EF4-FFF2-40B4-BE49-F238E27FC236}">
                  <a16:creationId xmlns:a16="http://schemas.microsoft.com/office/drawing/2014/main" id="{03063353-6676-25BF-86F1-2EDA807E6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44" y="3329912"/>
              <a:ext cx="2754313" cy="1235075"/>
            </a:xfrm>
            <a:custGeom>
              <a:avLst/>
              <a:gdLst>
                <a:gd name="T0" fmla="*/ 0 w 1735"/>
                <a:gd name="T1" fmla="*/ 0 h 778"/>
                <a:gd name="T2" fmla="*/ 34 w 1735"/>
                <a:gd name="T3" fmla="*/ 120 h 778"/>
                <a:gd name="T4" fmla="*/ 82 w 1735"/>
                <a:gd name="T5" fmla="*/ 285 h 778"/>
                <a:gd name="T6" fmla="*/ 149 w 1735"/>
                <a:gd name="T7" fmla="*/ 383 h 778"/>
                <a:gd name="T8" fmla="*/ 250 w 1735"/>
                <a:gd name="T9" fmla="*/ 579 h 778"/>
                <a:gd name="T10" fmla="*/ 413 w 1735"/>
                <a:gd name="T11" fmla="*/ 646 h 778"/>
                <a:gd name="T12" fmla="*/ 745 w 1735"/>
                <a:gd name="T13" fmla="*/ 741 h 778"/>
                <a:gd name="T14" fmla="*/ 1735 w 1735"/>
                <a:gd name="T15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5" h="778">
                  <a:moveTo>
                    <a:pt x="0" y="0"/>
                  </a:moveTo>
                  <a:lnTo>
                    <a:pt x="34" y="120"/>
                  </a:lnTo>
                  <a:lnTo>
                    <a:pt x="82" y="285"/>
                  </a:lnTo>
                  <a:lnTo>
                    <a:pt x="149" y="383"/>
                  </a:lnTo>
                  <a:lnTo>
                    <a:pt x="250" y="579"/>
                  </a:lnTo>
                  <a:lnTo>
                    <a:pt x="413" y="646"/>
                  </a:lnTo>
                  <a:lnTo>
                    <a:pt x="745" y="741"/>
                  </a:lnTo>
                  <a:lnTo>
                    <a:pt x="1735" y="778"/>
                  </a:lnTo>
                </a:path>
              </a:pathLst>
            </a:custGeom>
            <a:noFill/>
            <a:ln w="15875" cap="flat">
              <a:solidFill>
                <a:srgbClr val="990033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B31BFAC-2EB3-009C-4308-81354E275C5C}"/>
              </a:ext>
            </a:extLst>
          </p:cNvPr>
          <p:cNvGrpSpPr/>
          <p:nvPr/>
        </p:nvGrpSpPr>
        <p:grpSpPr>
          <a:xfrm>
            <a:off x="4582087" y="3446101"/>
            <a:ext cx="3872963" cy="3024704"/>
            <a:chOff x="4623338" y="2244726"/>
            <a:chExt cx="3872963" cy="3024704"/>
          </a:xfrm>
        </p:grpSpPr>
        <p:sp>
          <p:nvSpPr>
            <p:cNvPr id="92" name="Rectangle 6">
              <a:extLst>
                <a:ext uri="{FF2B5EF4-FFF2-40B4-BE49-F238E27FC236}">
                  <a16:creationId xmlns:a16="http://schemas.microsoft.com/office/drawing/2014/main" id="{3E3BB4F4-7008-9BC2-4E31-96C455D45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338" y="2312989"/>
              <a:ext cx="3311525" cy="25733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5">
              <a:extLst>
                <a:ext uri="{FF2B5EF4-FFF2-40B4-BE49-F238E27FC236}">
                  <a16:creationId xmlns:a16="http://schemas.microsoft.com/office/drawing/2014/main" id="{F5314E49-30DC-508F-8715-B1563A809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338" y="2312989"/>
              <a:ext cx="3311525" cy="25733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7">
              <a:extLst>
                <a:ext uri="{FF2B5EF4-FFF2-40B4-BE49-F238E27FC236}">
                  <a16:creationId xmlns:a16="http://schemas.microsoft.com/office/drawing/2014/main" id="{77774A3B-717F-DF9A-6669-6B0312F25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886326"/>
              <a:ext cx="3311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8">
              <a:extLst>
                <a:ext uri="{FF2B5EF4-FFF2-40B4-BE49-F238E27FC236}">
                  <a16:creationId xmlns:a16="http://schemas.microsoft.com/office/drawing/2014/main" id="{717EA334-AFD6-5737-5FAE-F00FD946F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6338" y="2312989"/>
              <a:ext cx="0" cy="257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">
              <a:extLst>
                <a:ext uri="{FF2B5EF4-FFF2-40B4-BE49-F238E27FC236}">
                  <a16:creationId xmlns:a16="http://schemas.microsoft.com/office/drawing/2014/main" id="{50F148D4-3337-1C1C-F121-8AAE48759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6338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0">
              <a:extLst>
                <a:ext uri="{FF2B5EF4-FFF2-40B4-BE49-F238E27FC236}">
                  <a16:creationId xmlns:a16="http://schemas.microsoft.com/office/drawing/2014/main" id="{1C693711-351D-B369-29DA-41D3D7BE2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11">
              <a:extLst>
                <a:ext uri="{FF2B5EF4-FFF2-40B4-BE49-F238E27FC236}">
                  <a16:creationId xmlns:a16="http://schemas.microsoft.com/office/drawing/2014/main" id="{74DAA46F-8F95-3625-07B5-7B2586F5C3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5613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2">
              <a:extLst>
                <a:ext uri="{FF2B5EF4-FFF2-40B4-BE49-F238E27FC236}">
                  <a16:creationId xmlns:a16="http://schemas.microsoft.com/office/drawing/2014/main" id="{86F16408-E3A8-AFE4-166F-9A55D2DB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313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Line 13">
              <a:extLst>
                <a:ext uri="{FF2B5EF4-FFF2-40B4-BE49-F238E27FC236}">
                  <a16:creationId xmlns:a16="http://schemas.microsoft.com/office/drawing/2014/main" id="{77B33A37-D5A2-7F26-43FE-9931E4A9FD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4888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F5557ABC-A3A4-372D-1522-08E10BD7C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588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Line 15">
              <a:extLst>
                <a:ext uri="{FF2B5EF4-FFF2-40B4-BE49-F238E27FC236}">
                  <a16:creationId xmlns:a16="http://schemas.microsoft.com/office/drawing/2014/main" id="{5F1E60E0-57BE-206D-DD88-F7D13EC8C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42101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6">
              <a:extLst>
                <a:ext uri="{FF2B5EF4-FFF2-40B4-BE49-F238E27FC236}">
                  <a16:creationId xmlns:a16="http://schemas.microsoft.com/office/drawing/2014/main" id="{127D9B3B-2CC9-D196-8A89-968491825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1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Line 17">
              <a:extLst>
                <a:ext uri="{FF2B5EF4-FFF2-40B4-BE49-F238E27FC236}">
                  <a16:creationId xmlns:a16="http://schemas.microsoft.com/office/drawing/2014/main" id="{2FE33456-868B-EE44-D53D-2B73A27FB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1376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8">
              <a:extLst>
                <a:ext uri="{FF2B5EF4-FFF2-40B4-BE49-F238E27FC236}">
                  <a16:creationId xmlns:a16="http://schemas.microsoft.com/office/drawing/2014/main" id="{D77978C3-6DC4-4C0D-6384-272C8D478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4908551"/>
              <a:ext cx="2444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Line 19">
              <a:extLst>
                <a:ext uri="{FF2B5EF4-FFF2-40B4-BE49-F238E27FC236}">
                  <a16:creationId xmlns:a16="http://schemas.microsoft.com/office/drawing/2014/main" id="{B4A3020D-DD7F-C3FD-C904-E04AEE19D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0651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0">
              <a:extLst>
                <a:ext uri="{FF2B5EF4-FFF2-40B4-BE49-F238E27FC236}">
                  <a16:creationId xmlns:a16="http://schemas.microsoft.com/office/drawing/2014/main" id="{2F75763B-4FA7-D9F9-8DA2-E17E20A4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1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Line 21">
              <a:extLst>
                <a:ext uri="{FF2B5EF4-FFF2-40B4-BE49-F238E27FC236}">
                  <a16:creationId xmlns:a16="http://schemas.microsoft.com/office/drawing/2014/main" id="{4DBA6708-14CA-B22B-7C84-5672D5C7C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97863" y="484822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2">
              <a:extLst>
                <a:ext uri="{FF2B5EF4-FFF2-40B4-BE49-F238E27FC236}">
                  <a16:creationId xmlns:a16="http://schemas.microsoft.com/office/drawing/2014/main" id="{17BC0BD1-5C90-4746-C91F-4818DD44B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563" y="4908551"/>
              <a:ext cx="31273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Line 23">
              <a:extLst>
                <a:ext uri="{FF2B5EF4-FFF2-40B4-BE49-F238E27FC236}">
                  <a16:creationId xmlns:a16="http://schemas.microsoft.com/office/drawing/2014/main" id="{D205C4E5-6D5D-C136-4A1B-D0C90ABF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886326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24">
              <a:extLst>
                <a:ext uri="{FF2B5EF4-FFF2-40B4-BE49-F238E27FC236}">
                  <a16:creationId xmlns:a16="http://schemas.microsoft.com/office/drawing/2014/main" id="{17F3ABD1-597F-F7B8-FFCD-E5E8D805E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326" y="4816476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Line 25">
              <a:extLst>
                <a:ext uri="{FF2B5EF4-FFF2-40B4-BE49-F238E27FC236}">
                  <a16:creationId xmlns:a16="http://schemas.microsoft.com/office/drawing/2014/main" id="{0D1C2E59-5248-D50F-5750-1DB5F3145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36721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6">
              <a:extLst>
                <a:ext uri="{FF2B5EF4-FFF2-40B4-BE49-F238E27FC236}">
                  <a16:creationId xmlns:a16="http://schemas.microsoft.com/office/drawing/2014/main" id="{6D45B844-4ED1-5670-0290-BC5787C8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326" y="4297364"/>
              <a:ext cx="13811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Line 27">
              <a:extLst>
                <a:ext uri="{FF2B5EF4-FFF2-40B4-BE49-F238E27FC236}">
                  <a16:creationId xmlns:a16="http://schemas.microsoft.com/office/drawing/2014/main" id="{B394FAF1-2E95-3A7E-7B3A-A70A02C0D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3854451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8">
              <a:extLst>
                <a:ext uri="{FF2B5EF4-FFF2-40B4-BE49-F238E27FC236}">
                  <a16:creationId xmlns:a16="http://schemas.microsoft.com/office/drawing/2014/main" id="{753AFC1F-0DF5-3BBE-F53D-9382834F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3786189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Line 29">
              <a:extLst>
                <a:ext uri="{FF2B5EF4-FFF2-40B4-BE49-F238E27FC236}">
                  <a16:creationId xmlns:a16="http://schemas.microsoft.com/office/drawing/2014/main" id="{39EB3E5C-4CB0-8F17-3FCE-A1E8380E1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333533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30">
              <a:extLst>
                <a:ext uri="{FF2B5EF4-FFF2-40B4-BE49-F238E27FC236}">
                  <a16:creationId xmlns:a16="http://schemas.microsoft.com/office/drawing/2014/main" id="{8E83193C-7D0A-06B2-9CE9-506C9E43A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3267076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Line 31">
              <a:extLst>
                <a:ext uri="{FF2B5EF4-FFF2-40B4-BE49-F238E27FC236}">
                  <a16:creationId xmlns:a16="http://schemas.microsoft.com/office/drawing/2014/main" id="{D3161ED5-3ACC-A3EF-7C66-6546F4AA0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2824164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32">
              <a:extLst>
                <a:ext uri="{FF2B5EF4-FFF2-40B4-BE49-F238E27FC236}">
                  <a16:creationId xmlns:a16="http://schemas.microsoft.com/office/drawing/2014/main" id="{639A62F3-8C99-7428-2B6E-59113323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2755901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Line 33">
              <a:extLst>
                <a:ext uri="{FF2B5EF4-FFF2-40B4-BE49-F238E27FC236}">
                  <a16:creationId xmlns:a16="http://schemas.microsoft.com/office/drawing/2014/main" id="{040A2FC9-9E40-C577-EE62-6C33F6852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2312989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34">
              <a:extLst>
                <a:ext uri="{FF2B5EF4-FFF2-40B4-BE49-F238E27FC236}">
                  <a16:creationId xmlns:a16="http://schemas.microsoft.com/office/drawing/2014/main" id="{AF4496D7-8B34-24AF-8C39-A0B3031D2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2244726"/>
              <a:ext cx="2063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9CA8ABC9-D47C-DAB8-13CC-DB91BA90A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3328989"/>
              <a:ext cx="3060700" cy="0"/>
            </a:xfrm>
            <a:custGeom>
              <a:avLst/>
              <a:gdLst>
                <a:gd name="T0" fmla="*/ 0 w 1928"/>
                <a:gd name="T1" fmla="*/ 481 w 1928"/>
                <a:gd name="T2" fmla="*/ 1928 w 19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28">
                  <a:moveTo>
                    <a:pt x="0" y="0"/>
                  </a:moveTo>
                  <a:lnTo>
                    <a:pt x="481" y="0"/>
                  </a:lnTo>
                  <a:lnTo>
                    <a:pt x="1928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FF55226D-47E9-DFF9-66E3-81A42362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2557464"/>
              <a:ext cx="3060700" cy="0"/>
            </a:xfrm>
            <a:custGeom>
              <a:avLst/>
              <a:gdLst>
                <a:gd name="T0" fmla="*/ 0 w 1928"/>
                <a:gd name="T1" fmla="*/ 481 w 1928"/>
                <a:gd name="T2" fmla="*/ 1928 w 19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28">
                  <a:moveTo>
                    <a:pt x="0" y="0"/>
                  </a:moveTo>
                  <a:lnTo>
                    <a:pt x="481" y="0"/>
                  </a:lnTo>
                  <a:lnTo>
                    <a:pt x="192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342AAC33-D636-19E9-4063-C980664CE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4840289"/>
              <a:ext cx="3060700" cy="38100"/>
            </a:xfrm>
            <a:custGeom>
              <a:avLst/>
              <a:gdLst>
                <a:gd name="T0" fmla="*/ 0 w 1928"/>
                <a:gd name="T1" fmla="*/ 24 h 24"/>
                <a:gd name="T2" fmla="*/ 481 w 1928"/>
                <a:gd name="T3" fmla="*/ 24 h 24"/>
                <a:gd name="T4" fmla="*/ 1928 w 1928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8" h="24">
                  <a:moveTo>
                    <a:pt x="0" y="24"/>
                  </a:moveTo>
                  <a:lnTo>
                    <a:pt x="481" y="24"/>
                  </a:lnTo>
                  <a:lnTo>
                    <a:pt x="1928" y="0"/>
                  </a:lnTo>
                </a:path>
              </a:pathLst>
            </a:custGeom>
            <a:noFill/>
            <a:ln w="15875" cap="flat">
              <a:solidFill>
                <a:srgbClr val="FFD8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38">
              <a:extLst>
                <a:ext uri="{FF2B5EF4-FFF2-40B4-BE49-F238E27FC236}">
                  <a16:creationId xmlns:a16="http://schemas.microsoft.com/office/drawing/2014/main" id="{52731F82-8183-4AD1-A22D-A518B5407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563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9">
              <a:extLst>
                <a:ext uri="{FF2B5EF4-FFF2-40B4-BE49-F238E27FC236}">
                  <a16:creationId xmlns:a16="http://schemas.microsoft.com/office/drawing/2014/main" id="{740C0489-418E-9E5D-CE47-81E10489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151" y="48402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40">
              <a:extLst>
                <a:ext uri="{FF2B5EF4-FFF2-40B4-BE49-F238E27FC236}">
                  <a16:creationId xmlns:a16="http://schemas.microsoft.com/office/drawing/2014/main" id="{C67024DC-93C7-E74B-FE36-420BFB81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263" y="4802189"/>
              <a:ext cx="76200" cy="76200"/>
            </a:xfrm>
            <a:prstGeom prst="rect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3EBC115C-DA54-144A-3374-6EDE47ACA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4832351"/>
              <a:ext cx="3060700" cy="38100"/>
            </a:xfrm>
            <a:custGeom>
              <a:avLst/>
              <a:gdLst>
                <a:gd name="T0" fmla="*/ 0 w 1928"/>
                <a:gd name="T1" fmla="*/ 24 h 24"/>
                <a:gd name="T2" fmla="*/ 481 w 1928"/>
                <a:gd name="T3" fmla="*/ 24 h 24"/>
                <a:gd name="T4" fmla="*/ 1928 w 1928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8" h="24">
                  <a:moveTo>
                    <a:pt x="0" y="24"/>
                  </a:moveTo>
                  <a:lnTo>
                    <a:pt x="481" y="24"/>
                  </a:lnTo>
                  <a:lnTo>
                    <a:pt x="1928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42">
              <a:extLst>
                <a:ext uri="{FF2B5EF4-FFF2-40B4-BE49-F238E27FC236}">
                  <a16:creationId xmlns:a16="http://schemas.microsoft.com/office/drawing/2014/main" id="{2517DF53-BD0A-0F63-E023-D279988DA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563" y="48323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43">
              <a:extLst>
                <a:ext uri="{FF2B5EF4-FFF2-40B4-BE49-F238E27FC236}">
                  <a16:creationId xmlns:a16="http://schemas.microsoft.com/office/drawing/2014/main" id="{BC21AA3D-02AB-0436-02E3-33ECAD7B2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151" y="48323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44">
              <a:extLst>
                <a:ext uri="{FF2B5EF4-FFF2-40B4-BE49-F238E27FC236}">
                  <a16:creationId xmlns:a16="http://schemas.microsoft.com/office/drawing/2014/main" id="{2E5A0DA4-8C2B-C3B2-6458-23E6C6D66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263" y="4794251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6">
              <a:extLst>
                <a:ext uri="{FF2B5EF4-FFF2-40B4-BE49-F238E27FC236}">
                  <a16:creationId xmlns:a16="http://schemas.microsoft.com/office/drawing/2014/main" id="{48E8DCD0-BEF3-2913-2DFC-DD0FD0C7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6" y="3884614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7">
              <a:extLst>
                <a:ext uri="{FF2B5EF4-FFF2-40B4-BE49-F238E27FC236}">
                  <a16:creationId xmlns:a16="http://schemas.microsoft.com/office/drawing/2014/main" id="{DE5B88ED-06FA-15BE-30EA-8A114396B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3989543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8">
              <a:extLst>
                <a:ext uri="{FF2B5EF4-FFF2-40B4-BE49-F238E27FC236}">
                  <a16:creationId xmlns:a16="http://schemas.microsoft.com/office/drawing/2014/main" id="{5B3799CD-FEBE-2730-EFC5-4A825314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88" y="4143222"/>
              <a:ext cx="107950" cy="84138"/>
            </a:xfrm>
            <a:custGeom>
              <a:avLst/>
              <a:gdLst>
                <a:gd name="T0" fmla="*/ 0 w 68"/>
                <a:gd name="T1" fmla="*/ 53 h 53"/>
                <a:gd name="T2" fmla="*/ 68 w 68"/>
                <a:gd name="T3" fmla="*/ 53 h 53"/>
                <a:gd name="T4" fmla="*/ 34 w 68"/>
                <a:gd name="T5" fmla="*/ 0 h 53"/>
                <a:gd name="T6" fmla="*/ 0 w 6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3">
                  <a:moveTo>
                    <a:pt x="0" y="53"/>
                  </a:moveTo>
                  <a:lnTo>
                    <a:pt x="68" y="53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54">
              <a:extLst>
                <a:ext uri="{FF2B5EF4-FFF2-40B4-BE49-F238E27FC236}">
                  <a16:creationId xmlns:a16="http://schemas.microsoft.com/office/drawing/2014/main" id="{9AEECAFD-E767-540B-7EB1-F38538C0B6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21144" y="3447000"/>
              <a:ext cx="989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Median RMSE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55">
              <a:extLst>
                <a:ext uri="{FF2B5EF4-FFF2-40B4-BE49-F238E27FC236}">
                  <a16:creationId xmlns:a16="http://schemas.microsoft.com/office/drawing/2014/main" id="{B5228383-E7C9-E778-FF12-E88ABBD3E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463" y="4832351"/>
              <a:ext cx="762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56">
              <a:extLst>
                <a:ext uri="{FF2B5EF4-FFF2-40B4-BE49-F238E27FC236}">
                  <a16:creationId xmlns:a16="http://schemas.microsoft.com/office/drawing/2014/main" id="{F9BB302B-5D5A-7707-EB97-08B34B7C9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6" y="2251076"/>
              <a:ext cx="762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8">
              <a:extLst>
                <a:ext uri="{FF2B5EF4-FFF2-40B4-BE49-F238E27FC236}">
                  <a16:creationId xmlns:a16="http://schemas.microsoft.com/office/drawing/2014/main" id="{DF591BAC-DEE5-1519-734A-0380ABB74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2451101"/>
              <a:ext cx="793750" cy="8239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69">
              <a:extLst>
                <a:ext uri="{FF2B5EF4-FFF2-40B4-BE49-F238E27FC236}">
                  <a16:creationId xmlns:a16="http://schemas.microsoft.com/office/drawing/2014/main" id="{2C1D483F-6CA2-C0D8-E6E2-D6179B820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2640014"/>
              <a:ext cx="1492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LF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70">
              <a:extLst>
                <a:ext uri="{FF2B5EF4-FFF2-40B4-BE49-F238E27FC236}">
                  <a16:creationId xmlns:a16="http://schemas.microsoft.com/office/drawing/2014/main" id="{E4BCADD8-E75D-9C94-DB0F-3FD2C1552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4563" y="2700339"/>
              <a:ext cx="304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71">
              <a:extLst>
                <a:ext uri="{FF2B5EF4-FFF2-40B4-BE49-F238E27FC236}">
                  <a16:creationId xmlns:a16="http://schemas.microsoft.com/office/drawing/2014/main" id="{F5E35AF9-D3BF-874E-6D04-8089E0A7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2800351"/>
              <a:ext cx="1714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72">
              <a:extLst>
                <a:ext uri="{FF2B5EF4-FFF2-40B4-BE49-F238E27FC236}">
                  <a16:creationId xmlns:a16="http://schemas.microsoft.com/office/drawing/2014/main" id="{B1831001-A426-C609-A3DD-5BDD4505A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4563" y="2860676"/>
              <a:ext cx="30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6">
              <a:extLst>
                <a:ext uri="{FF2B5EF4-FFF2-40B4-BE49-F238E27FC236}">
                  <a16:creationId xmlns:a16="http://schemas.microsoft.com/office/drawing/2014/main" id="{0FB6F5F0-2234-9269-10EA-E5D642617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3113089"/>
              <a:ext cx="56197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Comp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77">
              <a:extLst>
                <a:ext uri="{FF2B5EF4-FFF2-40B4-BE49-F238E27FC236}">
                  <a16:creationId xmlns:a16="http://schemas.microsoft.com/office/drawing/2014/main" id="{A0CE385A-BB2B-2B94-B773-2C01645B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4563" y="3173414"/>
              <a:ext cx="304800" cy="0"/>
            </a:xfrm>
            <a:prstGeom prst="line">
              <a:avLst/>
            </a:prstGeom>
            <a:noFill/>
            <a:ln w="15875" cap="flat">
              <a:solidFill>
                <a:srgbClr val="0000FF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78">
              <a:extLst>
                <a:ext uri="{FF2B5EF4-FFF2-40B4-BE49-F238E27FC236}">
                  <a16:creationId xmlns:a16="http://schemas.microsoft.com/office/drawing/2014/main" id="{9B6E9215-1F68-719D-5212-4278177DA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863" y="3135314"/>
              <a:ext cx="76200" cy="76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79">
              <a:extLst>
                <a:ext uri="{FF2B5EF4-FFF2-40B4-BE49-F238E27FC236}">
                  <a16:creationId xmlns:a16="http://schemas.microsoft.com/office/drawing/2014/main" id="{8D4CF5F8-61AC-71D0-B43E-B3B1348A6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2947989"/>
              <a:ext cx="47148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MF Disc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80">
              <a:extLst>
                <a:ext uri="{FF2B5EF4-FFF2-40B4-BE49-F238E27FC236}">
                  <a16:creationId xmlns:a16="http://schemas.microsoft.com/office/drawing/2014/main" id="{03586AA5-1DCC-676D-55A7-882EE86FB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4563" y="3008314"/>
              <a:ext cx="304800" cy="0"/>
            </a:xfrm>
            <a:prstGeom prst="line">
              <a:avLst/>
            </a:prstGeom>
            <a:noFill/>
            <a:ln w="15875" cap="flat">
              <a:solidFill>
                <a:srgbClr val="7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1">
              <a:extLst>
                <a:ext uri="{FF2B5EF4-FFF2-40B4-BE49-F238E27FC236}">
                  <a16:creationId xmlns:a16="http://schemas.microsoft.com/office/drawing/2014/main" id="{C05FAB08-9AE1-D060-3B8B-21C206B8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2955926"/>
              <a:ext cx="106363" cy="84138"/>
            </a:xfrm>
            <a:custGeom>
              <a:avLst/>
              <a:gdLst>
                <a:gd name="T0" fmla="*/ 0 w 67"/>
                <a:gd name="T1" fmla="*/ 53 h 53"/>
                <a:gd name="T2" fmla="*/ 67 w 67"/>
                <a:gd name="T3" fmla="*/ 53 h 53"/>
                <a:gd name="T4" fmla="*/ 33 w 67"/>
                <a:gd name="T5" fmla="*/ 0 h 53"/>
                <a:gd name="T6" fmla="*/ 0 w 6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3">
                  <a:moveTo>
                    <a:pt x="0" y="53"/>
                  </a:moveTo>
                  <a:lnTo>
                    <a:pt x="67" y="53"/>
                  </a:lnTo>
                  <a:lnTo>
                    <a:pt x="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57">
              <a:extLst>
                <a:ext uri="{FF2B5EF4-FFF2-40B4-BE49-F238E27FC236}">
                  <a16:creationId xmlns:a16="http://schemas.microsoft.com/office/drawing/2014/main" id="{C6788EF2-639C-90F3-3318-D8EB6DB9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2587626"/>
              <a:ext cx="1054100" cy="688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6">
              <a:extLst>
                <a:ext uri="{FF2B5EF4-FFF2-40B4-BE49-F238E27FC236}">
                  <a16:creationId xmlns:a16="http://schemas.microsoft.com/office/drawing/2014/main" id="{CC06723E-4809-6467-8A18-9020B0394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602" y="3937001"/>
              <a:ext cx="3060700" cy="241300"/>
            </a:xfrm>
            <a:custGeom>
              <a:avLst/>
              <a:gdLst>
                <a:gd name="T0" fmla="*/ 0 w 1928"/>
                <a:gd name="T1" fmla="*/ 0 h 152"/>
                <a:gd name="T2" fmla="*/ 480 w 1928"/>
                <a:gd name="T3" fmla="*/ 62 h 152"/>
                <a:gd name="T4" fmla="*/ 1928 w 1928"/>
                <a:gd name="T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8" h="152">
                  <a:moveTo>
                    <a:pt x="0" y="0"/>
                  </a:moveTo>
                  <a:lnTo>
                    <a:pt x="480" y="62"/>
                  </a:lnTo>
                  <a:lnTo>
                    <a:pt x="1928" y="152"/>
                  </a:lnTo>
                </a:path>
              </a:pathLst>
            </a:custGeom>
            <a:noFill/>
            <a:ln w="15875" cap="flat">
              <a:solidFill>
                <a:srgbClr val="990033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2">
                  <a:extLst>
                    <a:ext uri="{FF2B5EF4-FFF2-40B4-BE49-F238E27FC236}">
                      <a16:creationId xmlns:a16="http://schemas.microsoft.com/office/drawing/2014/main" id="{B6FA245D-C77B-C93A-FC8A-549412917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64226" y="5084764"/>
                  <a:ext cx="163628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anose="020B0604020202020204" pitchFamily="34" charset="0"/>
                    </a:rPr>
                    <a:t>Sample size ratio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en-US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2" name="Rectangle 152">
                  <a:extLst>
                    <a:ext uri="{FF2B5EF4-FFF2-40B4-BE49-F238E27FC236}">
                      <a16:creationId xmlns:a16="http://schemas.microsoft.com/office/drawing/2014/main" id="{DA7A0BB9-C9D9-DA75-798C-B1CD575EAB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64226" y="5084764"/>
                  <a:ext cx="1636282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5970" t="-30000" r="-746" b="-5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6941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A76B-7FDA-340B-0E60-7F2FAB524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4C68C-0082-F8FD-8A71-C6E6EE57C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/>
              <a:t>9.6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Challenges and Recommendations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CFC86A3-B973-933C-1F5C-86FA98322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take advantage of multi-fidelity surrogate, low-fidelity model has to be correlated </a:t>
            </a:r>
            <a:r>
              <a:rPr lang="en-US"/>
              <a:t>with high-fidelity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17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9F14A6A-4D72-9AFC-F15C-99C12BE2093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MF surrogates are not always better than single-fidelity (SF) surrogates</a:t>
                </a:r>
              </a:p>
              <a:p>
                <a:r>
                  <a:rPr lang="en-US" sz="2000" dirty="0"/>
                  <a:t>Need a criterion when to use MF surrogate instead of SF</a:t>
                </a:r>
              </a:p>
              <a:p>
                <a:r>
                  <a:rPr lang="en-US" sz="2000" dirty="0"/>
                  <a:t>use the comprehensive form and identify the LF scale factor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were very small, LF surrogate may not useful</a:t>
                </a:r>
              </a:p>
              <a:p>
                <a:pPr lvl="1"/>
                <a:r>
                  <a:rPr lang="en-US" dirty="0"/>
                  <a:t>MLE tends to give a preferrable choice to MF surrogates</a:t>
                </a:r>
              </a:p>
              <a:p>
                <a:pPr lvl="1"/>
                <a:r>
                  <a:rPr lang="en-US" dirty="0"/>
                  <a:t>MLE is not reliable to determine whether LF samples are useful or not</a:t>
                </a:r>
              </a:p>
              <a:p>
                <a:r>
                  <a:rPr lang="en-US" sz="2000" dirty="0"/>
                  <a:t>Lack of dependable criterion to determine the usage of LF surrogate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9F14A6A-4D72-9AFC-F15C-99C12BE20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0650D3B-FADA-EADF-7916-DC4399C4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Whether To Use LF Samples</a:t>
            </a:r>
          </a:p>
        </p:txBody>
      </p:sp>
    </p:spTree>
    <p:extLst>
      <p:ext uri="{BB962C8B-B14F-4D97-AF65-F5344CB8AC3E}">
        <p14:creationId xmlns:p14="http://schemas.microsoft.com/office/powerpoint/2010/main" val="383599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F1BDA-8181-F3B5-B94E-54D2B3D8B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LF mode that is more correlated with HF model is useful</a:t>
            </a:r>
          </a:p>
          <a:p>
            <a:r>
              <a:rPr lang="en-US" sz="2000" dirty="0"/>
              <a:t>performance of MF surrogate depends on DoEs in addition to the quality of LF samples</a:t>
            </a:r>
          </a:p>
          <a:p>
            <a:r>
              <a:rPr lang="en-US" sz="1800" dirty="0"/>
              <a:t>MLE and cross-validation estimations were not good at choosing a better LF model for a given DoE</a:t>
            </a:r>
          </a:p>
          <a:p>
            <a:r>
              <a:rPr lang="en-US" sz="1800" dirty="0"/>
              <a:t>choice between multiple LF models may be a challenge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B544E-CF0A-295C-541F-E5FD3325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Between Multiple LF Datasets</a:t>
            </a:r>
          </a:p>
        </p:txBody>
      </p:sp>
    </p:spTree>
    <p:extLst>
      <p:ext uri="{BB962C8B-B14F-4D97-AF65-F5344CB8AC3E}">
        <p14:creationId xmlns:p14="http://schemas.microsoft.com/office/powerpoint/2010/main" val="20012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E3D82A1-61A7-01EA-F64C-9525AF42AC8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 significantly improved the performance of MF surrogates by simplifying the model form of discrepancy surrogate</a:t>
                </a:r>
              </a:p>
              <a:p>
                <a:r>
                  <a:rPr lang="en-US" sz="2000" dirty="0"/>
                  <a:t>Finding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 by minimizing error between LF and HF doesn’t work well</a:t>
                </a:r>
              </a:p>
              <a:p>
                <a:r>
                  <a:rPr lang="en-US" sz="2000" dirty="0"/>
                  <a:t>MLE in Kriging is similar to reducing fluctuation in the discrepancy</a:t>
                </a:r>
              </a:p>
              <a:p>
                <a:pPr lvl="1"/>
                <a:r>
                  <a:rPr lang="en-US" dirty="0"/>
                  <a:t>But not all surrogates provide the uncertainty model as in Kriging</a:t>
                </a:r>
              </a:p>
              <a:p>
                <a:r>
                  <a:rPr lang="en-US" sz="2000" dirty="0"/>
                  <a:t>When non-Kriging surrogate is used for MF, use Kriging model to obtain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, and then, switch to a different surrogate for fitting a MF surrogate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E3D82A1-61A7-01EA-F64C-9525AF42A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975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2005868-BD26-61A6-1139-D94A5E4B98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Selecting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for Other Surrogates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2005868-BD26-61A6-1139-D94A5E4B9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68" t="-14493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44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744D80-011B-F523-226E-69449AF3912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HF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−2.5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</m:func>
                  </m:oMath>
                </a14:m>
                <a:r>
                  <a:rPr lang="en-US" sz="2000" dirty="0"/>
                  <a:t>, 4 samples</a:t>
                </a:r>
              </a:p>
              <a:p>
                <a:r>
                  <a:rPr lang="en-US" sz="2000" dirty="0"/>
                  <a:t>LF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=0.5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+10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−0.5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/>
                  <a:t>, 8 samples</a:t>
                </a:r>
              </a:p>
              <a:p>
                <a:pPr lvl="1"/>
                <a:r>
                  <a:rPr lang="en-US" dirty="0"/>
                  <a:t>LF is well correlated to the HF, correlation coefficient is 0.71</a:t>
                </a:r>
              </a:p>
              <a:p>
                <a:pPr lvl="1"/>
                <a:r>
                  <a:rPr lang="en-US" dirty="0"/>
                  <a:t>Good prediction with 4 HF samples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744D80-011B-F523-226E-69449AF39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6168B6D-6CE8-1A4C-E68A-F9A6E0E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MF Surrogate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C529AA8-FA7B-8257-67EC-39BAFD7E7C95}"/>
              </a:ext>
            </a:extLst>
          </p:cNvPr>
          <p:cNvGrpSpPr/>
          <p:nvPr/>
        </p:nvGrpSpPr>
        <p:grpSpPr>
          <a:xfrm>
            <a:off x="616332" y="3125448"/>
            <a:ext cx="7806787" cy="3138488"/>
            <a:chOff x="361950" y="1612900"/>
            <a:chExt cx="7806787" cy="3138488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AB6A022C-C523-C950-622E-4AF362F6A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13" y="1706563"/>
              <a:ext cx="3367088" cy="259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1BBABA8-DB36-8E11-AE60-2C642A151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13" y="1706563"/>
              <a:ext cx="3367088" cy="25939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4DB7BAB5-2D16-40D9-BE9B-AB6B7DC41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4300538"/>
              <a:ext cx="33670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037AA165-E45D-9E9C-9C7E-E165F0665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413" y="1706563"/>
              <a:ext cx="0" cy="2593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622B28C5-FB9B-20A2-16F7-63D634CA1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413" y="4260850"/>
              <a:ext cx="0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966540E7-DA9C-E41A-E81F-ED8D6B0C5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4322763"/>
              <a:ext cx="1778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22A57937-C1EC-E209-FC92-8F3D48463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0163" y="4260850"/>
              <a:ext cx="0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01AC641-E2B9-1AF6-3A86-A7A5CF36B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275" y="4322763"/>
              <a:ext cx="32543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0F4A01FE-4157-B49A-05AA-191ACE2A1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4850" y="4260850"/>
              <a:ext cx="0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842317E-0ADF-A03F-80EA-E692BF2DC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963" y="4322763"/>
              <a:ext cx="32543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442E7E0C-42BD-F95C-B09E-B8C3F16A3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1125" y="4260850"/>
              <a:ext cx="0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074330B5-CECF-C223-080B-19354A41F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4322763"/>
              <a:ext cx="32543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7F6FA0CD-D481-5D80-8096-BD3CDE221F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5813" y="4260850"/>
              <a:ext cx="0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E129EC01-9CAD-29FD-7A9A-E76C86A50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38" y="4322763"/>
              <a:ext cx="32543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B1375DC9-18F7-046A-0F32-C3B20ED3F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0500" y="4260850"/>
              <a:ext cx="0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BB2654D-3A99-B9F9-3376-070442FE5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4322763"/>
              <a:ext cx="1778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727BE32-D0D7-7AAF-CBB8-DEA7AC096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4300538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7905B66A-9653-344A-A250-2424436A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206875"/>
              <a:ext cx="34131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29DBC6F5-B17E-FA09-5072-997AC4B11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3865563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26FFA57D-44EB-0F06-8FFA-D45FF9CE9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" y="3771900"/>
              <a:ext cx="2413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D47E24EE-E312-2FAF-8D93-5E863429D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3430588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BBDC2ED9-B2F2-6C06-B57F-E5360535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3336925"/>
              <a:ext cx="1778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6FB7D28B-89E9-D9EB-9C66-725C38D45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3003550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29D1F72-F043-3B20-F9BB-AC9CBA1EA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2909888"/>
              <a:ext cx="1778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44D00A36-822A-3C0C-FD73-77918D3E7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2568575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5BBFFA69-BC85-29EF-AE6C-3717CF0C7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2474913"/>
              <a:ext cx="2794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071C8DB-403D-BA74-2A72-A36C44962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2133600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8A902396-DC99-9E5F-4709-2EB06469D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2039938"/>
              <a:ext cx="2794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FAEF4D4-7585-6AA5-B8C2-A2FE09F2D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3" y="1706563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24866A01-E6ED-50E6-02AC-35D7FC81A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1612900"/>
              <a:ext cx="2794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0475AED-EE80-A1B0-168A-F647F7552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3" y="3181350"/>
              <a:ext cx="977900" cy="195263"/>
            </a:xfrm>
            <a:custGeom>
              <a:avLst/>
              <a:gdLst>
                <a:gd name="T0" fmla="*/ 5 w 616"/>
                <a:gd name="T1" fmla="*/ 79 h 123"/>
                <a:gd name="T2" fmla="*/ 19 w 616"/>
                <a:gd name="T3" fmla="*/ 83 h 123"/>
                <a:gd name="T4" fmla="*/ 34 w 616"/>
                <a:gd name="T5" fmla="*/ 88 h 123"/>
                <a:gd name="T6" fmla="*/ 49 w 616"/>
                <a:gd name="T7" fmla="*/ 93 h 123"/>
                <a:gd name="T8" fmla="*/ 63 w 616"/>
                <a:gd name="T9" fmla="*/ 98 h 123"/>
                <a:gd name="T10" fmla="*/ 78 w 616"/>
                <a:gd name="T11" fmla="*/ 103 h 123"/>
                <a:gd name="T12" fmla="*/ 93 w 616"/>
                <a:gd name="T13" fmla="*/ 108 h 123"/>
                <a:gd name="T14" fmla="*/ 107 w 616"/>
                <a:gd name="T15" fmla="*/ 113 h 123"/>
                <a:gd name="T16" fmla="*/ 122 w 616"/>
                <a:gd name="T17" fmla="*/ 113 h 123"/>
                <a:gd name="T18" fmla="*/ 137 w 616"/>
                <a:gd name="T19" fmla="*/ 118 h 123"/>
                <a:gd name="T20" fmla="*/ 151 w 616"/>
                <a:gd name="T21" fmla="*/ 118 h 123"/>
                <a:gd name="T22" fmla="*/ 166 w 616"/>
                <a:gd name="T23" fmla="*/ 123 h 123"/>
                <a:gd name="T24" fmla="*/ 181 w 616"/>
                <a:gd name="T25" fmla="*/ 123 h 123"/>
                <a:gd name="T26" fmla="*/ 195 w 616"/>
                <a:gd name="T27" fmla="*/ 123 h 123"/>
                <a:gd name="T28" fmla="*/ 210 w 616"/>
                <a:gd name="T29" fmla="*/ 123 h 123"/>
                <a:gd name="T30" fmla="*/ 225 w 616"/>
                <a:gd name="T31" fmla="*/ 118 h 123"/>
                <a:gd name="T32" fmla="*/ 239 w 616"/>
                <a:gd name="T33" fmla="*/ 118 h 123"/>
                <a:gd name="T34" fmla="*/ 254 w 616"/>
                <a:gd name="T35" fmla="*/ 118 h 123"/>
                <a:gd name="T36" fmla="*/ 269 w 616"/>
                <a:gd name="T37" fmla="*/ 113 h 123"/>
                <a:gd name="T38" fmla="*/ 283 w 616"/>
                <a:gd name="T39" fmla="*/ 113 h 123"/>
                <a:gd name="T40" fmla="*/ 298 w 616"/>
                <a:gd name="T41" fmla="*/ 108 h 123"/>
                <a:gd name="T42" fmla="*/ 313 w 616"/>
                <a:gd name="T43" fmla="*/ 103 h 123"/>
                <a:gd name="T44" fmla="*/ 327 w 616"/>
                <a:gd name="T45" fmla="*/ 98 h 123"/>
                <a:gd name="T46" fmla="*/ 342 w 616"/>
                <a:gd name="T47" fmla="*/ 93 h 123"/>
                <a:gd name="T48" fmla="*/ 357 w 616"/>
                <a:gd name="T49" fmla="*/ 88 h 123"/>
                <a:gd name="T50" fmla="*/ 371 w 616"/>
                <a:gd name="T51" fmla="*/ 83 h 123"/>
                <a:gd name="T52" fmla="*/ 386 w 616"/>
                <a:gd name="T53" fmla="*/ 79 h 123"/>
                <a:gd name="T54" fmla="*/ 401 w 616"/>
                <a:gd name="T55" fmla="*/ 74 h 123"/>
                <a:gd name="T56" fmla="*/ 415 w 616"/>
                <a:gd name="T57" fmla="*/ 69 h 123"/>
                <a:gd name="T58" fmla="*/ 430 w 616"/>
                <a:gd name="T59" fmla="*/ 64 h 123"/>
                <a:gd name="T60" fmla="*/ 445 w 616"/>
                <a:gd name="T61" fmla="*/ 59 h 123"/>
                <a:gd name="T62" fmla="*/ 459 w 616"/>
                <a:gd name="T63" fmla="*/ 54 h 123"/>
                <a:gd name="T64" fmla="*/ 474 w 616"/>
                <a:gd name="T65" fmla="*/ 44 h 123"/>
                <a:gd name="T66" fmla="*/ 489 w 616"/>
                <a:gd name="T67" fmla="*/ 39 h 123"/>
                <a:gd name="T68" fmla="*/ 503 w 616"/>
                <a:gd name="T69" fmla="*/ 34 h 123"/>
                <a:gd name="T70" fmla="*/ 518 w 616"/>
                <a:gd name="T71" fmla="*/ 30 h 123"/>
                <a:gd name="T72" fmla="*/ 533 w 616"/>
                <a:gd name="T73" fmla="*/ 25 h 123"/>
                <a:gd name="T74" fmla="*/ 547 w 616"/>
                <a:gd name="T75" fmla="*/ 20 h 123"/>
                <a:gd name="T76" fmla="*/ 562 w 616"/>
                <a:gd name="T77" fmla="*/ 15 h 123"/>
                <a:gd name="T78" fmla="*/ 577 w 616"/>
                <a:gd name="T79" fmla="*/ 10 h 123"/>
                <a:gd name="T80" fmla="*/ 591 w 616"/>
                <a:gd name="T81" fmla="*/ 5 h 123"/>
                <a:gd name="T82" fmla="*/ 606 w 616"/>
                <a:gd name="T8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6" h="123">
                  <a:moveTo>
                    <a:pt x="5" y="79"/>
                  </a:moveTo>
                  <a:lnTo>
                    <a:pt x="0" y="79"/>
                  </a:lnTo>
                  <a:lnTo>
                    <a:pt x="5" y="79"/>
                  </a:lnTo>
                  <a:lnTo>
                    <a:pt x="10" y="79"/>
                  </a:lnTo>
                  <a:lnTo>
                    <a:pt x="14" y="83"/>
                  </a:lnTo>
                  <a:lnTo>
                    <a:pt x="19" y="83"/>
                  </a:lnTo>
                  <a:lnTo>
                    <a:pt x="24" y="83"/>
                  </a:lnTo>
                  <a:lnTo>
                    <a:pt x="29" y="88"/>
                  </a:lnTo>
                  <a:lnTo>
                    <a:pt x="34" y="88"/>
                  </a:lnTo>
                  <a:lnTo>
                    <a:pt x="39" y="93"/>
                  </a:lnTo>
                  <a:lnTo>
                    <a:pt x="44" y="93"/>
                  </a:lnTo>
                  <a:lnTo>
                    <a:pt x="49" y="93"/>
                  </a:lnTo>
                  <a:lnTo>
                    <a:pt x="54" y="98"/>
                  </a:lnTo>
                  <a:lnTo>
                    <a:pt x="58" y="98"/>
                  </a:lnTo>
                  <a:lnTo>
                    <a:pt x="63" y="98"/>
                  </a:lnTo>
                  <a:lnTo>
                    <a:pt x="68" y="103"/>
                  </a:lnTo>
                  <a:lnTo>
                    <a:pt x="73" y="103"/>
                  </a:lnTo>
                  <a:lnTo>
                    <a:pt x="78" y="103"/>
                  </a:lnTo>
                  <a:lnTo>
                    <a:pt x="83" y="103"/>
                  </a:lnTo>
                  <a:lnTo>
                    <a:pt x="88" y="108"/>
                  </a:lnTo>
                  <a:lnTo>
                    <a:pt x="93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7" y="113"/>
                  </a:lnTo>
                  <a:lnTo>
                    <a:pt x="112" y="113"/>
                  </a:lnTo>
                  <a:lnTo>
                    <a:pt x="117" y="113"/>
                  </a:lnTo>
                  <a:lnTo>
                    <a:pt x="122" y="113"/>
                  </a:lnTo>
                  <a:lnTo>
                    <a:pt x="127" y="118"/>
                  </a:lnTo>
                  <a:lnTo>
                    <a:pt x="132" y="118"/>
                  </a:lnTo>
                  <a:lnTo>
                    <a:pt x="137" y="118"/>
                  </a:lnTo>
                  <a:lnTo>
                    <a:pt x="142" y="118"/>
                  </a:lnTo>
                  <a:lnTo>
                    <a:pt x="146" y="118"/>
                  </a:lnTo>
                  <a:lnTo>
                    <a:pt x="151" y="118"/>
                  </a:lnTo>
                  <a:lnTo>
                    <a:pt x="156" y="118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1" y="123"/>
                  </a:lnTo>
                  <a:lnTo>
                    <a:pt x="176" y="123"/>
                  </a:lnTo>
                  <a:lnTo>
                    <a:pt x="181" y="123"/>
                  </a:lnTo>
                  <a:lnTo>
                    <a:pt x="186" y="123"/>
                  </a:lnTo>
                  <a:lnTo>
                    <a:pt x="190" y="123"/>
                  </a:lnTo>
                  <a:lnTo>
                    <a:pt x="195" y="123"/>
                  </a:lnTo>
                  <a:lnTo>
                    <a:pt x="200" y="123"/>
                  </a:lnTo>
                  <a:lnTo>
                    <a:pt x="205" y="123"/>
                  </a:lnTo>
                  <a:lnTo>
                    <a:pt x="210" y="123"/>
                  </a:lnTo>
                  <a:lnTo>
                    <a:pt x="215" y="123"/>
                  </a:lnTo>
                  <a:lnTo>
                    <a:pt x="220" y="123"/>
                  </a:lnTo>
                  <a:lnTo>
                    <a:pt x="225" y="118"/>
                  </a:lnTo>
                  <a:lnTo>
                    <a:pt x="230" y="118"/>
                  </a:lnTo>
                  <a:lnTo>
                    <a:pt x="234" y="118"/>
                  </a:lnTo>
                  <a:lnTo>
                    <a:pt x="239" y="118"/>
                  </a:lnTo>
                  <a:lnTo>
                    <a:pt x="244" y="118"/>
                  </a:lnTo>
                  <a:lnTo>
                    <a:pt x="249" y="118"/>
                  </a:lnTo>
                  <a:lnTo>
                    <a:pt x="254" y="118"/>
                  </a:lnTo>
                  <a:lnTo>
                    <a:pt x="259" y="118"/>
                  </a:lnTo>
                  <a:lnTo>
                    <a:pt x="264" y="113"/>
                  </a:lnTo>
                  <a:lnTo>
                    <a:pt x="269" y="113"/>
                  </a:lnTo>
                  <a:lnTo>
                    <a:pt x="274" y="113"/>
                  </a:lnTo>
                  <a:lnTo>
                    <a:pt x="278" y="113"/>
                  </a:lnTo>
                  <a:lnTo>
                    <a:pt x="283" y="113"/>
                  </a:lnTo>
                  <a:lnTo>
                    <a:pt x="288" y="108"/>
                  </a:lnTo>
                  <a:lnTo>
                    <a:pt x="293" y="108"/>
                  </a:lnTo>
                  <a:lnTo>
                    <a:pt x="298" y="108"/>
                  </a:lnTo>
                  <a:lnTo>
                    <a:pt x="303" y="108"/>
                  </a:lnTo>
                  <a:lnTo>
                    <a:pt x="308" y="103"/>
                  </a:lnTo>
                  <a:lnTo>
                    <a:pt x="313" y="103"/>
                  </a:lnTo>
                  <a:lnTo>
                    <a:pt x="318" y="103"/>
                  </a:lnTo>
                  <a:lnTo>
                    <a:pt x="322" y="98"/>
                  </a:lnTo>
                  <a:lnTo>
                    <a:pt x="327" y="98"/>
                  </a:lnTo>
                  <a:lnTo>
                    <a:pt x="332" y="98"/>
                  </a:lnTo>
                  <a:lnTo>
                    <a:pt x="337" y="93"/>
                  </a:lnTo>
                  <a:lnTo>
                    <a:pt x="342" y="93"/>
                  </a:lnTo>
                  <a:lnTo>
                    <a:pt x="347" y="93"/>
                  </a:lnTo>
                  <a:lnTo>
                    <a:pt x="352" y="88"/>
                  </a:lnTo>
                  <a:lnTo>
                    <a:pt x="357" y="88"/>
                  </a:lnTo>
                  <a:lnTo>
                    <a:pt x="361" y="88"/>
                  </a:lnTo>
                  <a:lnTo>
                    <a:pt x="366" y="83"/>
                  </a:lnTo>
                  <a:lnTo>
                    <a:pt x="371" y="83"/>
                  </a:lnTo>
                  <a:lnTo>
                    <a:pt x="376" y="83"/>
                  </a:lnTo>
                  <a:lnTo>
                    <a:pt x="381" y="79"/>
                  </a:lnTo>
                  <a:lnTo>
                    <a:pt x="386" y="79"/>
                  </a:lnTo>
                  <a:lnTo>
                    <a:pt x="391" y="79"/>
                  </a:lnTo>
                  <a:lnTo>
                    <a:pt x="396" y="74"/>
                  </a:lnTo>
                  <a:lnTo>
                    <a:pt x="401" y="74"/>
                  </a:lnTo>
                  <a:lnTo>
                    <a:pt x="405" y="74"/>
                  </a:lnTo>
                  <a:lnTo>
                    <a:pt x="410" y="69"/>
                  </a:lnTo>
                  <a:lnTo>
                    <a:pt x="415" y="69"/>
                  </a:lnTo>
                  <a:lnTo>
                    <a:pt x="420" y="64"/>
                  </a:lnTo>
                  <a:lnTo>
                    <a:pt x="425" y="64"/>
                  </a:lnTo>
                  <a:lnTo>
                    <a:pt x="430" y="64"/>
                  </a:lnTo>
                  <a:lnTo>
                    <a:pt x="435" y="59"/>
                  </a:lnTo>
                  <a:lnTo>
                    <a:pt x="440" y="59"/>
                  </a:lnTo>
                  <a:lnTo>
                    <a:pt x="445" y="59"/>
                  </a:lnTo>
                  <a:lnTo>
                    <a:pt x="449" y="54"/>
                  </a:lnTo>
                  <a:lnTo>
                    <a:pt x="454" y="54"/>
                  </a:lnTo>
                  <a:lnTo>
                    <a:pt x="459" y="54"/>
                  </a:lnTo>
                  <a:lnTo>
                    <a:pt x="464" y="49"/>
                  </a:lnTo>
                  <a:lnTo>
                    <a:pt x="469" y="49"/>
                  </a:lnTo>
                  <a:lnTo>
                    <a:pt x="474" y="44"/>
                  </a:lnTo>
                  <a:lnTo>
                    <a:pt x="479" y="44"/>
                  </a:lnTo>
                  <a:lnTo>
                    <a:pt x="484" y="44"/>
                  </a:lnTo>
                  <a:lnTo>
                    <a:pt x="489" y="39"/>
                  </a:lnTo>
                  <a:lnTo>
                    <a:pt x="493" y="39"/>
                  </a:lnTo>
                  <a:lnTo>
                    <a:pt x="498" y="34"/>
                  </a:lnTo>
                  <a:lnTo>
                    <a:pt x="503" y="34"/>
                  </a:lnTo>
                  <a:lnTo>
                    <a:pt x="508" y="34"/>
                  </a:lnTo>
                  <a:lnTo>
                    <a:pt x="513" y="30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8" y="25"/>
                  </a:lnTo>
                  <a:lnTo>
                    <a:pt x="533" y="25"/>
                  </a:lnTo>
                  <a:lnTo>
                    <a:pt x="537" y="25"/>
                  </a:lnTo>
                  <a:lnTo>
                    <a:pt x="542" y="20"/>
                  </a:lnTo>
                  <a:lnTo>
                    <a:pt x="547" y="20"/>
                  </a:lnTo>
                  <a:lnTo>
                    <a:pt x="552" y="20"/>
                  </a:lnTo>
                  <a:lnTo>
                    <a:pt x="557" y="15"/>
                  </a:lnTo>
                  <a:lnTo>
                    <a:pt x="562" y="15"/>
                  </a:lnTo>
                  <a:lnTo>
                    <a:pt x="567" y="15"/>
                  </a:lnTo>
                  <a:lnTo>
                    <a:pt x="572" y="15"/>
                  </a:lnTo>
                  <a:lnTo>
                    <a:pt x="577" y="10"/>
                  </a:lnTo>
                  <a:lnTo>
                    <a:pt x="581" y="10"/>
                  </a:lnTo>
                  <a:lnTo>
                    <a:pt x="586" y="10"/>
                  </a:lnTo>
                  <a:lnTo>
                    <a:pt x="591" y="5"/>
                  </a:lnTo>
                  <a:lnTo>
                    <a:pt x="596" y="5"/>
                  </a:lnTo>
                  <a:lnTo>
                    <a:pt x="601" y="5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6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95B20C56-EF27-5212-26E7-923EAEDB4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2909888"/>
              <a:ext cx="984250" cy="271463"/>
            </a:xfrm>
            <a:custGeom>
              <a:avLst/>
              <a:gdLst>
                <a:gd name="T0" fmla="*/ 9 w 620"/>
                <a:gd name="T1" fmla="*/ 166 h 171"/>
                <a:gd name="T2" fmla="*/ 24 w 620"/>
                <a:gd name="T3" fmla="*/ 161 h 171"/>
                <a:gd name="T4" fmla="*/ 39 w 620"/>
                <a:gd name="T5" fmla="*/ 161 h 171"/>
                <a:gd name="T6" fmla="*/ 53 w 620"/>
                <a:gd name="T7" fmla="*/ 157 h 171"/>
                <a:gd name="T8" fmla="*/ 68 w 620"/>
                <a:gd name="T9" fmla="*/ 152 h 171"/>
                <a:gd name="T10" fmla="*/ 83 w 620"/>
                <a:gd name="T11" fmla="*/ 147 h 171"/>
                <a:gd name="T12" fmla="*/ 97 w 620"/>
                <a:gd name="T13" fmla="*/ 147 h 171"/>
                <a:gd name="T14" fmla="*/ 112 w 620"/>
                <a:gd name="T15" fmla="*/ 142 h 171"/>
                <a:gd name="T16" fmla="*/ 127 w 620"/>
                <a:gd name="T17" fmla="*/ 137 h 171"/>
                <a:gd name="T18" fmla="*/ 141 w 620"/>
                <a:gd name="T19" fmla="*/ 132 h 171"/>
                <a:gd name="T20" fmla="*/ 156 w 620"/>
                <a:gd name="T21" fmla="*/ 127 h 171"/>
                <a:gd name="T22" fmla="*/ 171 w 620"/>
                <a:gd name="T23" fmla="*/ 122 h 171"/>
                <a:gd name="T24" fmla="*/ 185 w 620"/>
                <a:gd name="T25" fmla="*/ 122 h 171"/>
                <a:gd name="T26" fmla="*/ 200 w 620"/>
                <a:gd name="T27" fmla="*/ 117 h 171"/>
                <a:gd name="T28" fmla="*/ 215 w 620"/>
                <a:gd name="T29" fmla="*/ 113 h 171"/>
                <a:gd name="T30" fmla="*/ 229 w 620"/>
                <a:gd name="T31" fmla="*/ 108 h 171"/>
                <a:gd name="T32" fmla="*/ 244 w 620"/>
                <a:gd name="T33" fmla="*/ 103 h 171"/>
                <a:gd name="T34" fmla="*/ 259 w 620"/>
                <a:gd name="T35" fmla="*/ 98 h 171"/>
                <a:gd name="T36" fmla="*/ 273 w 620"/>
                <a:gd name="T37" fmla="*/ 93 h 171"/>
                <a:gd name="T38" fmla="*/ 288 w 620"/>
                <a:gd name="T39" fmla="*/ 88 h 171"/>
                <a:gd name="T40" fmla="*/ 303 w 620"/>
                <a:gd name="T41" fmla="*/ 83 h 171"/>
                <a:gd name="T42" fmla="*/ 317 w 620"/>
                <a:gd name="T43" fmla="*/ 78 h 171"/>
                <a:gd name="T44" fmla="*/ 332 w 620"/>
                <a:gd name="T45" fmla="*/ 73 h 171"/>
                <a:gd name="T46" fmla="*/ 347 w 620"/>
                <a:gd name="T47" fmla="*/ 64 h 171"/>
                <a:gd name="T48" fmla="*/ 361 w 620"/>
                <a:gd name="T49" fmla="*/ 59 h 171"/>
                <a:gd name="T50" fmla="*/ 376 w 620"/>
                <a:gd name="T51" fmla="*/ 54 h 171"/>
                <a:gd name="T52" fmla="*/ 391 w 620"/>
                <a:gd name="T53" fmla="*/ 49 h 171"/>
                <a:gd name="T54" fmla="*/ 405 w 620"/>
                <a:gd name="T55" fmla="*/ 44 h 171"/>
                <a:gd name="T56" fmla="*/ 420 w 620"/>
                <a:gd name="T57" fmla="*/ 39 h 171"/>
                <a:gd name="T58" fmla="*/ 435 w 620"/>
                <a:gd name="T59" fmla="*/ 34 h 171"/>
                <a:gd name="T60" fmla="*/ 449 w 620"/>
                <a:gd name="T61" fmla="*/ 29 h 171"/>
                <a:gd name="T62" fmla="*/ 464 w 620"/>
                <a:gd name="T63" fmla="*/ 24 h 171"/>
                <a:gd name="T64" fmla="*/ 479 w 620"/>
                <a:gd name="T65" fmla="*/ 20 h 171"/>
                <a:gd name="T66" fmla="*/ 493 w 620"/>
                <a:gd name="T67" fmla="*/ 15 h 171"/>
                <a:gd name="T68" fmla="*/ 508 w 620"/>
                <a:gd name="T69" fmla="*/ 15 h 171"/>
                <a:gd name="T70" fmla="*/ 523 w 620"/>
                <a:gd name="T71" fmla="*/ 10 h 171"/>
                <a:gd name="T72" fmla="*/ 537 w 620"/>
                <a:gd name="T73" fmla="*/ 5 h 171"/>
                <a:gd name="T74" fmla="*/ 552 w 620"/>
                <a:gd name="T75" fmla="*/ 5 h 171"/>
                <a:gd name="T76" fmla="*/ 567 w 620"/>
                <a:gd name="T77" fmla="*/ 5 h 171"/>
                <a:gd name="T78" fmla="*/ 581 w 620"/>
                <a:gd name="T79" fmla="*/ 0 h 171"/>
                <a:gd name="T80" fmla="*/ 596 w 620"/>
                <a:gd name="T81" fmla="*/ 0 h 171"/>
                <a:gd name="T82" fmla="*/ 611 w 620"/>
                <a:gd name="T8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0" h="171">
                  <a:moveTo>
                    <a:pt x="0" y="171"/>
                  </a:moveTo>
                  <a:lnTo>
                    <a:pt x="5" y="171"/>
                  </a:lnTo>
                  <a:lnTo>
                    <a:pt x="9" y="166"/>
                  </a:lnTo>
                  <a:lnTo>
                    <a:pt x="14" y="166"/>
                  </a:lnTo>
                  <a:lnTo>
                    <a:pt x="19" y="166"/>
                  </a:lnTo>
                  <a:lnTo>
                    <a:pt x="24" y="161"/>
                  </a:lnTo>
                  <a:lnTo>
                    <a:pt x="29" y="161"/>
                  </a:lnTo>
                  <a:lnTo>
                    <a:pt x="34" y="161"/>
                  </a:lnTo>
                  <a:lnTo>
                    <a:pt x="39" y="161"/>
                  </a:lnTo>
                  <a:lnTo>
                    <a:pt x="44" y="157"/>
                  </a:lnTo>
                  <a:lnTo>
                    <a:pt x="49" y="157"/>
                  </a:lnTo>
                  <a:lnTo>
                    <a:pt x="53" y="157"/>
                  </a:lnTo>
                  <a:lnTo>
                    <a:pt x="58" y="157"/>
                  </a:lnTo>
                  <a:lnTo>
                    <a:pt x="63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3" y="147"/>
                  </a:lnTo>
                  <a:lnTo>
                    <a:pt x="88" y="147"/>
                  </a:lnTo>
                  <a:lnTo>
                    <a:pt x="92" y="147"/>
                  </a:lnTo>
                  <a:lnTo>
                    <a:pt x="97" y="147"/>
                  </a:lnTo>
                  <a:lnTo>
                    <a:pt x="102" y="142"/>
                  </a:lnTo>
                  <a:lnTo>
                    <a:pt x="107" y="142"/>
                  </a:lnTo>
                  <a:lnTo>
                    <a:pt x="112" y="142"/>
                  </a:lnTo>
                  <a:lnTo>
                    <a:pt x="117" y="142"/>
                  </a:lnTo>
                  <a:lnTo>
                    <a:pt x="122" y="137"/>
                  </a:lnTo>
                  <a:lnTo>
                    <a:pt x="127" y="137"/>
                  </a:lnTo>
                  <a:lnTo>
                    <a:pt x="132" y="137"/>
                  </a:lnTo>
                  <a:lnTo>
                    <a:pt x="136" y="132"/>
                  </a:lnTo>
                  <a:lnTo>
                    <a:pt x="141" y="132"/>
                  </a:lnTo>
                  <a:lnTo>
                    <a:pt x="146" y="132"/>
                  </a:lnTo>
                  <a:lnTo>
                    <a:pt x="151" y="132"/>
                  </a:lnTo>
                  <a:lnTo>
                    <a:pt x="156" y="127"/>
                  </a:lnTo>
                  <a:lnTo>
                    <a:pt x="161" y="127"/>
                  </a:lnTo>
                  <a:lnTo>
                    <a:pt x="166" y="127"/>
                  </a:lnTo>
                  <a:lnTo>
                    <a:pt x="171" y="122"/>
                  </a:lnTo>
                  <a:lnTo>
                    <a:pt x="176" y="122"/>
                  </a:lnTo>
                  <a:lnTo>
                    <a:pt x="180" y="122"/>
                  </a:lnTo>
                  <a:lnTo>
                    <a:pt x="185" y="122"/>
                  </a:lnTo>
                  <a:lnTo>
                    <a:pt x="190" y="117"/>
                  </a:lnTo>
                  <a:lnTo>
                    <a:pt x="195" y="117"/>
                  </a:lnTo>
                  <a:lnTo>
                    <a:pt x="200" y="117"/>
                  </a:lnTo>
                  <a:lnTo>
                    <a:pt x="205" y="113"/>
                  </a:lnTo>
                  <a:lnTo>
                    <a:pt x="210" y="113"/>
                  </a:lnTo>
                  <a:lnTo>
                    <a:pt x="215" y="113"/>
                  </a:lnTo>
                  <a:lnTo>
                    <a:pt x="220" y="113"/>
                  </a:lnTo>
                  <a:lnTo>
                    <a:pt x="224" y="108"/>
                  </a:lnTo>
                  <a:lnTo>
                    <a:pt x="229" y="108"/>
                  </a:lnTo>
                  <a:lnTo>
                    <a:pt x="234" y="108"/>
                  </a:lnTo>
                  <a:lnTo>
                    <a:pt x="239" y="103"/>
                  </a:lnTo>
                  <a:lnTo>
                    <a:pt x="244" y="103"/>
                  </a:lnTo>
                  <a:lnTo>
                    <a:pt x="249" y="103"/>
                  </a:lnTo>
                  <a:lnTo>
                    <a:pt x="254" y="98"/>
                  </a:lnTo>
                  <a:lnTo>
                    <a:pt x="259" y="98"/>
                  </a:lnTo>
                  <a:lnTo>
                    <a:pt x="264" y="98"/>
                  </a:lnTo>
                  <a:lnTo>
                    <a:pt x="268" y="93"/>
                  </a:lnTo>
                  <a:lnTo>
                    <a:pt x="273" y="93"/>
                  </a:lnTo>
                  <a:lnTo>
                    <a:pt x="278" y="93"/>
                  </a:lnTo>
                  <a:lnTo>
                    <a:pt x="283" y="88"/>
                  </a:lnTo>
                  <a:lnTo>
                    <a:pt x="288" y="88"/>
                  </a:lnTo>
                  <a:lnTo>
                    <a:pt x="293" y="88"/>
                  </a:lnTo>
                  <a:lnTo>
                    <a:pt x="298" y="83"/>
                  </a:lnTo>
                  <a:lnTo>
                    <a:pt x="303" y="83"/>
                  </a:lnTo>
                  <a:lnTo>
                    <a:pt x="308" y="78"/>
                  </a:lnTo>
                  <a:lnTo>
                    <a:pt x="312" y="78"/>
                  </a:lnTo>
                  <a:lnTo>
                    <a:pt x="317" y="78"/>
                  </a:lnTo>
                  <a:lnTo>
                    <a:pt x="322" y="73"/>
                  </a:lnTo>
                  <a:lnTo>
                    <a:pt x="327" y="73"/>
                  </a:lnTo>
                  <a:lnTo>
                    <a:pt x="332" y="73"/>
                  </a:lnTo>
                  <a:lnTo>
                    <a:pt x="337" y="68"/>
                  </a:lnTo>
                  <a:lnTo>
                    <a:pt x="342" y="68"/>
                  </a:lnTo>
                  <a:lnTo>
                    <a:pt x="347" y="64"/>
                  </a:lnTo>
                  <a:lnTo>
                    <a:pt x="352" y="64"/>
                  </a:lnTo>
                  <a:lnTo>
                    <a:pt x="356" y="64"/>
                  </a:lnTo>
                  <a:lnTo>
                    <a:pt x="361" y="59"/>
                  </a:lnTo>
                  <a:lnTo>
                    <a:pt x="366" y="59"/>
                  </a:lnTo>
                  <a:lnTo>
                    <a:pt x="371" y="59"/>
                  </a:lnTo>
                  <a:lnTo>
                    <a:pt x="376" y="54"/>
                  </a:lnTo>
                  <a:lnTo>
                    <a:pt x="381" y="54"/>
                  </a:lnTo>
                  <a:lnTo>
                    <a:pt x="386" y="49"/>
                  </a:lnTo>
                  <a:lnTo>
                    <a:pt x="391" y="49"/>
                  </a:lnTo>
                  <a:lnTo>
                    <a:pt x="396" y="49"/>
                  </a:lnTo>
                  <a:lnTo>
                    <a:pt x="400" y="44"/>
                  </a:lnTo>
                  <a:lnTo>
                    <a:pt x="405" y="44"/>
                  </a:lnTo>
                  <a:lnTo>
                    <a:pt x="410" y="44"/>
                  </a:lnTo>
                  <a:lnTo>
                    <a:pt x="415" y="39"/>
                  </a:lnTo>
                  <a:lnTo>
                    <a:pt x="420" y="39"/>
                  </a:lnTo>
                  <a:lnTo>
                    <a:pt x="425" y="34"/>
                  </a:lnTo>
                  <a:lnTo>
                    <a:pt x="430" y="34"/>
                  </a:lnTo>
                  <a:lnTo>
                    <a:pt x="435" y="34"/>
                  </a:lnTo>
                  <a:lnTo>
                    <a:pt x="440" y="34"/>
                  </a:lnTo>
                  <a:lnTo>
                    <a:pt x="444" y="29"/>
                  </a:lnTo>
                  <a:lnTo>
                    <a:pt x="449" y="29"/>
                  </a:lnTo>
                  <a:lnTo>
                    <a:pt x="454" y="29"/>
                  </a:lnTo>
                  <a:lnTo>
                    <a:pt x="459" y="24"/>
                  </a:lnTo>
                  <a:lnTo>
                    <a:pt x="464" y="24"/>
                  </a:lnTo>
                  <a:lnTo>
                    <a:pt x="469" y="24"/>
                  </a:lnTo>
                  <a:lnTo>
                    <a:pt x="474" y="20"/>
                  </a:lnTo>
                  <a:lnTo>
                    <a:pt x="479" y="20"/>
                  </a:lnTo>
                  <a:lnTo>
                    <a:pt x="483" y="20"/>
                  </a:lnTo>
                  <a:lnTo>
                    <a:pt x="488" y="15"/>
                  </a:lnTo>
                  <a:lnTo>
                    <a:pt x="493" y="15"/>
                  </a:lnTo>
                  <a:lnTo>
                    <a:pt x="498" y="15"/>
                  </a:lnTo>
                  <a:lnTo>
                    <a:pt x="503" y="15"/>
                  </a:lnTo>
                  <a:lnTo>
                    <a:pt x="508" y="15"/>
                  </a:lnTo>
                  <a:lnTo>
                    <a:pt x="513" y="10"/>
                  </a:lnTo>
                  <a:lnTo>
                    <a:pt x="518" y="10"/>
                  </a:lnTo>
                  <a:lnTo>
                    <a:pt x="523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7" y="5"/>
                  </a:lnTo>
                  <a:lnTo>
                    <a:pt x="542" y="5"/>
                  </a:lnTo>
                  <a:lnTo>
                    <a:pt x="547" y="5"/>
                  </a:lnTo>
                  <a:lnTo>
                    <a:pt x="552" y="5"/>
                  </a:lnTo>
                  <a:lnTo>
                    <a:pt x="557" y="5"/>
                  </a:lnTo>
                  <a:lnTo>
                    <a:pt x="562" y="5"/>
                  </a:lnTo>
                  <a:lnTo>
                    <a:pt x="567" y="5"/>
                  </a:lnTo>
                  <a:lnTo>
                    <a:pt x="571" y="5"/>
                  </a:lnTo>
                  <a:lnTo>
                    <a:pt x="576" y="0"/>
                  </a:lnTo>
                  <a:lnTo>
                    <a:pt x="581" y="0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20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6ABAEE7E-22BB-9B8C-30C2-14B719AE4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2646363"/>
              <a:ext cx="939800" cy="395288"/>
            </a:xfrm>
            <a:custGeom>
              <a:avLst/>
              <a:gdLst>
                <a:gd name="T0" fmla="*/ 10 w 592"/>
                <a:gd name="T1" fmla="*/ 171 h 249"/>
                <a:gd name="T2" fmla="*/ 25 w 592"/>
                <a:gd name="T3" fmla="*/ 171 h 249"/>
                <a:gd name="T4" fmla="*/ 39 w 592"/>
                <a:gd name="T5" fmla="*/ 171 h 249"/>
                <a:gd name="T6" fmla="*/ 54 w 592"/>
                <a:gd name="T7" fmla="*/ 176 h 249"/>
                <a:gd name="T8" fmla="*/ 69 w 592"/>
                <a:gd name="T9" fmla="*/ 181 h 249"/>
                <a:gd name="T10" fmla="*/ 83 w 592"/>
                <a:gd name="T11" fmla="*/ 181 h 249"/>
                <a:gd name="T12" fmla="*/ 98 w 592"/>
                <a:gd name="T13" fmla="*/ 186 h 249"/>
                <a:gd name="T14" fmla="*/ 113 w 592"/>
                <a:gd name="T15" fmla="*/ 190 h 249"/>
                <a:gd name="T16" fmla="*/ 127 w 592"/>
                <a:gd name="T17" fmla="*/ 195 h 249"/>
                <a:gd name="T18" fmla="*/ 142 w 592"/>
                <a:gd name="T19" fmla="*/ 200 h 249"/>
                <a:gd name="T20" fmla="*/ 157 w 592"/>
                <a:gd name="T21" fmla="*/ 205 h 249"/>
                <a:gd name="T22" fmla="*/ 171 w 592"/>
                <a:gd name="T23" fmla="*/ 215 h 249"/>
                <a:gd name="T24" fmla="*/ 186 w 592"/>
                <a:gd name="T25" fmla="*/ 220 h 249"/>
                <a:gd name="T26" fmla="*/ 201 w 592"/>
                <a:gd name="T27" fmla="*/ 225 h 249"/>
                <a:gd name="T28" fmla="*/ 215 w 592"/>
                <a:gd name="T29" fmla="*/ 230 h 249"/>
                <a:gd name="T30" fmla="*/ 230 w 592"/>
                <a:gd name="T31" fmla="*/ 234 h 249"/>
                <a:gd name="T32" fmla="*/ 245 w 592"/>
                <a:gd name="T33" fmla="*/ 239 h 249"/>
                <a:gd name="T34" fmla="*/ 259 w 592"/>
                <a:gd name="T35" fmla="*/ 244 h 249"/>
                <a:gd name="T36" fmla="*/ 274 w 592"/>
                <a:gd name="T37" fmla="*/ 244 h 249"/>
                <a:gd name="T38" fmla="*/ 289 w 592"/>
                <a:gd name="T39" fmla="*/ 249 h 249"/>
                <a:gd name="T40" fmla="*/ 303 w 592"/>
                <a:gd name="T41" fmla="*/ 249 h 249"/>
                <a:gd name="T42" fmla="*/ 318 w 592"/>
                <a:gd name="T43" fmla="*/ 249 h 249"/>
                <a:gd name="T44" fmla="*/ 333 w 592"/>
                <a:gd name="T45" fmla="*/ 249 h 249"/>
                <a:gd name="T46" fmla="*/ 347 w 592"/>
                <a:gd name="T47" fmla="*/ 249 h 249"/>
                <a:gd name="T48" fmla="*/ 362 w 592"/>
                <a:gd name="T49" fmla="*/ 249 h 249"/>
                <a:gd name="T50" fmla="*/ 377 w 592"/>
                <a:gd name="T51" fmla="*/ 244 h 249"/>
                <a:gd name="T52" fmla="*/ 391 w 592"/>
                <a:gd name="T53" fmla="*/ 239 h 249"/>
                <a:gd name="T54" fmla="*/ 406 w 592"/>
                <a:gd name="T55" fmla="*/ 230 h 249"/>
                <a:gd name="T56" fmla="*/ 421 w 592"/>
                <a:gd name="T57" fmla="*/ 220 h 249"/>
                <a:gd name="T58" fmla="*/ 435 w 592"/>
                <a:gd name="T59" fmla="*/ 210 h 249"/>
                <a:gd name="T60" fmla="*/ 450 w 592"/>
                <a:gd name="T61" fmla="*/ 200 h 249"/>
                <a:gd name="T62" fmla="*/ 465 w 592"/>
                <a:gd name="T63" fmla="*/ 186 h 249"/>
                <a:gd name="T64" fmla="*/ 479 w 592"/>
                <a:gd name="T65" fmla="*/ 171 h 249"/>
                <a:gd name="T66" fmla="*/ 494 w 592"/>
                <a:gd name="T67" fmla="*/ 156 h 249"/>
                <a:gd name="T68" fmla="*/ 509 w 592"/>
                <a:gd name="T69" fmla="*/ 137 h 249"/>
                <a:gd name="T70" fmla="*/ 523 w 592"/>
                <a:gd name="T71" fmla="*/ 117 h 249"/>
                <a:gd name="T72" fmla="*/ 533 w 592"/>
                <a:gd name="T73" fmla="*/ 102 h 249"/>
                <a:gd name="T74" fmla="*/ 548 w 592"/>
                <a:gd name="T75" fmla="*/ 78 h 249"/>
                <a:gd name="T76" fmla="*/ 558 w 592"/>
                <a:gd name="T77" fmla="*/ 63 h 249"/>
                <a:gd name="T78" fmla="*/ 572 w 592"/>
                <a:gd name="T79" fmla="*/ 44 h 249"/>
                <a:gd name="T80" fmla="*/ 577 w 592"/>
                <a:gd name="T81" fmla="*/ 29 h 249"/>
                <a:gd name="T82" fmla="*/ 587 w 592"/>
                <a:gd name="T83" fmla="*/ 1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2" h="249">
                  <a:moveTo>
                    <a:pt x="0" y="166"/>
                  </a:moveTo>
                  <a:lnTo>
                    <a:pt x="5" y="171"/>
                  </a:lnTo>
                  <a:lnTo>
                    <a:pt x="10" y="171"/>
                  </a:lnTo>
                  <a:lnTo>
                    <a:pt x="15" y="171"/>
                  </a:lnTo>
                  <a:lnTo>
                    <a:pt x="20" y="171"/>
                  </a:lnTo>
                  <a:lnTo>
                    <a:pt x="25" y="171"/>
                  </a:lnTo>
                  <a:lnTo>
                    <a:pt x="30" y="171"/>
                  </a:lnTo>
                  <a:lnTo>
                    <a:pt x="35" y="171"/>
                  </a:lnTo>
                  <a:lnTo>
                    <a:pt x="39" y="171"/>
                  </a:lnTo>
                  <a:lnTo>
                    <a:pt x="44" y="176"/>
                  </a:lnTo>
                  <a:lnTo>
                    <a:pt x="49" y="176"/>
                  </a:lnTo>
                  <a:lnTo>
                    <a:pt x="54" y="176"/>
                  </a:lnTo>
                  <a:lnTo>
                    <a:pt x="59" y="176"/>
                  </a:lnTo>
                  <a:lnTo>
                    <a:pt x="64" y="176"/>
                  </a:lnTo>
                  <a:lnTo>
                    <a:pt x="69" y="181"/>
                  </a:lnTo>
                  <a:lnTo>
                    <a:pt x="74" y="181"/>
                  </a:lnTo>
                  <a:lnTo>
                    <a:pt x="79" y="181"/>
                  </a:lnTo>
                  <a:lnTo>
                    <a:pt x="83" y="181"/>
                  </a:lnTo>
                  <a:lnTo>
                    <a:pt x="88" y="186"/>
                  </a:lnTo>
                  <a:lnTo>
                    <a:pt x="93" y="186"/>
                  </a:lnTo>
                  <a:lnTo>
                    <a:pt x="98" y="186"/>
                  </a:lnTo>
                  <a:lnTo>
                    <a:pt x="103" y="190"/>
                  </a:lnTo>
                  <a:lnTo>
                    <a:pt x="108" y="190"/>
                  </a:lnTo>
                  <a:lnTo>
                    <a:pt x="113" y="190"/>
                  </a:lnTo>
                  <a:lnTo>
                    <a:pt x="118" y="195"/>
                  </a:lnTo>
                  <a:lnTo>
                    <a:pt x="123" y="195"/>
                  </a:lnTo>
                  <a:lnTo>
                    <a:pt x="127" y="195"/>
                  </a:lnTo>
                  <a:lnTo>
                    <a:pt x="132" y="200"/>
                  </a:lnTo>
                  <a:lnTo>
                    <a:pt x="137" y="200"/>
                  </a:lnTo>
                  <a:lnTo>
                    <a:pt x="142" y="200"/>
                  </a:lnTo>
                  <a:lnTo>
                    <a:pt x="147" y="205"/>
                  </a:lnTo>
                  <a:lnTo>
                    <a:pt x="152" y="205"/>
                  </a:lnTo>
                  <a:lnTo>
                    <a:pt x="157" y="205"/>
                  </a:lnTo>
                  <a:lnTo>
                    <a:pt x="162" y="210"/>
                  </a:lnTo>
                  <a:lnTo>
                    <a:pt x="167" y="210"/>
                  </a:lnTo>
                  <a:lnTo>
                    <a:pt x="171" y="215"/>
                  </a:lnTo>
                  <a:lnTo>
                    <a:pt x="176" y="215"/>
                  </a:lnTo>
                  <a:lnTo>
                    <a:pt x="181" y="215"/>
                  </a:lnTo>
                  <a:lnTo>
                    <a:pt x="186" y="220"/>
                  </a:lnTo>
                  <a:lnTo>
                    <a:pt x="191" y="220"/>
                  </a:lnTo>
                  <a:lnTo>
                    <a:pt x="196" y="220"/>
                  </a:lnTo>
                  <a:lnTo>
                    <a:pt x="201" y="225"/>
                  </a:lnTo>
                  <a:lnTo>
                    <a:pt x="206" y="225"/>
                  </a:lnTo>
                  <a:lnTo>
                    <a:pt x="211" y="230"/>
                  </a:lnTo>
                  <a:lnTo>
                    <a:pt x="215" y="230"/>
                  </a:lnTo>
                  <a:lnTo>
                    <a:pt x="220" y="230"/>
                  </a:lnTo>
                  <a:lnTo>
                    <a:pt x="225" y="234"/>
                  </a:lnTo>
                  <a:lnTo>
                    <a:pt x="230" y="234"/>
                  </a:lnTo>
                  <a:lnTo>
                    <a:pt x="235" y="234"/>
                  </a:lnTo>
                  <a:lnTo>
                    <a:pt x="240" y="239"/>
                  </a:lnTo>
                  <a:lnTo>
                    <a:pt x="245" y="239"/>
                  </a:lnTo>
                  <a:lnTo>
                    <a:pt x="250" y="239"/>
                  </a:lnTo>
                  <a:lnTo>
                    <a:pt x="254" y="239"/>
                  </a:lnTo>
                  <a:lnTo>
                    <a:pt x="259" y="244"/>
                  </a:lnTo>
                  <a:lnTo>
                    <a:pt x="264" y="244"/>
                  </a:lnTo>
                  <a:lnTo>
                    <a:pt x="269" y="244"/>
                  </a:lnTo>
                  <a:lnTo>
                    <a:pt x="274" y="244"/>
                  </a:lnTo>
                  <a:lnTo>
                    <a:pt x="279" y="249"/>
                  </a:lnTo>
                  <a:lnTo>
                    <a:pt x="284" y="249"/>
                  </a:lnTo>
                  <a:lnTo>
                    <a:pt x="289" y="249"/>
                  </a:lnTo>
                  <a:lnTo>
                    <a:pt x="294" y="249"/>
                  </a:lnTo>
                  <a:lnTo>
                    <a:pt x="298" y="249"/>
                  </a:lnTo>
                  <a:lnTo>
                    <a:pt x="303" y="249"/>
                  </a:lnTo>
                  <a:lnTo>
                    <a:pt x="308" y="249"/>
                  </a:lnTo>
                  <a:lnTo>
                    <a:pt x="313" y="249"/>
                  </a:lnTo>
                  <a:lnTo>
                    <a:pt x="318" y="249"/>
                  </a:lnTo>
                  <a:lnTo>
                    <a:pt x="323" y="249"/>
                  </a:lnTo>
                  <a:lnTo>
                    <a:pt x="328" y="249"/>
                  </a:lnTo>
                  <a:lnTo>
                    <a:pt x="333" y="249"/>
                  </a:lnTo>
                  <a:lnTo>
                    <a:pt x="338" y="249"/>
                  </a:lnTo>
                  <a:lnTo>
                    <a:pt x="342" y="249"/>
                  </a:lnTo>
                  <a:lnTo>
                    <a:pt x="347" y="249"/>
                  </a:lnTo>
                  <a:lnTo>
                    <a:pt x="352" y="249"/>
                  </a:lnTo>
                  <a:lnTo>
                    <a:pt x="357" y="249"/>
                  </a:lnTo>
                  <a:lnTo>
                    <a:pt x="362" y="249"/>
                  </a:lnTo>
                  <a:lnTo>
                    <a:pt x="367" y="244"/>
                  </a:lnTo>
                  <a:lnTo>
                    <a:pt x="372" y="244"/>
                  </a:lnTo>
                  <a:lnTo>
                    <a:pt x="377" y="244"/>
                  </a:lnTo>
                  <a:lnTo>
                    <a:pt x="382" y="239"/>
                  </a:lnTo>
                  <a:lnTo>
                    <a:pt x="386" y="239"/>
                  </a:lnTo>
                  <a:lnTo>
                    <a:pt x="391" y="239"/>
                  </a:lnTo>
                  <a:lnTo>
                    <a:pt x="396" y="234"/>
                  </a:lnTo>
                  <a:lnTo>
                    <a:pt x="401" y="234"/>
                  </a:lnTo>
                  <a:lnTo>
                    <a:pt x="406" y="230"/>
                  </a:lnTo>
                  <a:lnTo>
                    <a:pt x="411" y="230"/>
                  </a:lnTo>
                  <a:lnTo>
                    <a:pt x="416" y="225"/>
                  </a:lnTo>
                  <a:lnTo>
                    <a:pt x="421" y="220"/>
                  </a:lnTo>
                  <a:lnTo>
                    <a:pt x="426" y="220"/>
                  </a:lnTo>
                  <a:lnTo>
                    <a:pt x="430" y="215"/>
                  </a:lnTo>
                  <a:lnTo>
                    <a:pt x="435" y="210"/>
                  </a:lnTo>
                  <a:lnTo>
                    <a:pt x="440" y="210"/>
                  </a:lnTo>
                  <a:lnTo>
                    <a:pt x="445" y="205"/>
                  </a:lnTo>
                  <a:lnTo>
                    <a:pt x="450" y="200"/>
                  </a:lnTo>
                  <a:lnTo>
                    <a:pt x="455" y="195"/>
                  </a:lnTo>
                  <a:lnTo>
                    <a:pt x="460" y="190"/>
                  </a:lnTo>
                  <a:lnTo>
                    <a:pt x="465" y="186"/>
                  </a:lnTo>
                  <a:lnTo>
                    <a:pt x="470" y="181"/>
                  </a:lnTo>
                  <a:lnTo>
                    <a:pt x="474" y="176"/>
                  </a:lnTo>
                  <a:lnTo>
                    <a:pt x="479" y="171"/>
                  </a:lnTo>
                  <a:lnTo>
                    <a:pt x="484" y="166"/>
                  </a:lnTo>
                  <a:lnTo>
                    <a:pt x="489" y="161"/>
                  </a:lnTo>
                  <a:lnTo>
                    <a:pt x="494" y="156"/>
                  </a:lnTo>
                  <a:lnTo>
                    <a:pt x="504" y="146"/>
                  </a:lnTo>
                  <a:lnTo>
                    <a:pt x="504" y="142"/>
                  </a:lnTo>
                  <a:lnTo>
                    <a:pt x="509" y="137"/>
                  </a:lnTo>
                  <a:lnTo>
                    <a:pt x="518" y="127"/>
                  </a:lnTo>
                  <a:lnTo>
                    <a:pt x="518" y="122"/>
                  </a:lnTo>
                  <a:lnTo>
                    <a:pt x="523" y="117"/>
                  </a:lnTo>
                  <a:lnTo>
                    <a:pt x="528" y="112"/>
                  </a:lnTo>
                  <a:lnTo>
                    <a:pt x="528" y="107"/>
                  </a:lnTo>
                  <a:lnTo>
                    <a:pt x="533" y="102"/>
                  </a:lnTo>
                  <a:lnTo>
                    <a:pt x="543" y="93"/>
                  </a:lnTo>
                  <a:lnTo>
                    <a:pt x="543" y="83"/>
                  </a:lnTo>
                  <a:lnTo>
                    <a:pt x="548" y="78"/>
                  </a:lnTo>
                  <a:lnTo>
                    <a:pt x="553" y="73"/>
                  </a:lnTo>
                  <a:lnTo>
                    <a:pt x="558" y="68"/>
                  </a:lnTo>
                  <a:lnTo>
                    <a:pt x="558" y="63"/>
                  </a:lnTo>
                  <a:lnTo>
                    <a:pt x="562" y="58"/>
                  </a:lnTo>
                  <a:lnTo>
                    <a:pt x="562" y="53"/>
                  </a:lnTo>
                  <a:lnTo>
                    <a:pt x="572" y="44"/>
                  </a:lnTo>
                  <a:lnTo>
                    <a:pt x="572" y="39"/>
                  </a:lnTo>
                  <a:lnTo>
                    <a:pt x="577" y="34"/>
                  </a:lnTo>
                  <a:lnTo>
                    <a:pt x="577" y="29"/>
                  </a:lnTo>
                  <a:lnTo>
                    <a:pt x="582" y="24"/>
                  </a:lnTo>
                  <a:lnTo>
                    <a:pt x="582" y="19"/>
                  </a:lnTo>
                  <a:lnTo>
                    <a:pt x="587" y="14"/>
                  </a:lnTo>
                  <a:lnTo>
                    <a:pt x="592" y="9"/>
                  </a:lnTo>
                  <a:lnTo>
                    <a:pt x="592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CD1F2A4-C8CB-DEEA-5583-CEFBEE6B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1884363"/>
              <a:ext cx="465138" cy="762000"/>
            </a:xfrm>
            <a:custGeom>
              <a:avLst/>
              <a:gdLst>
                <a:gd name="T0" fmla="*/ 5 w 293"/>
                <a:gd name="T1" fmla="*/ 475 h 480"/>
                <a:gd name="T2" fmla="*/ 10 w 293"/>
                <a:gd name="T3" fmla="*/ 465 h 480"/>
                <a:gd name="T4" fmla="*/ 14 w 293"/>
                <a:gd name="T5" fmla="*/ 455 h 480"/>
                <a:gd name="T6" fmla="*/ 19 w 293"/>
                <a:gd name="T7" fmla="*/ 445 h 480"/>
                <a:gd name="T8" fmla="*/ 24 w 293"/>
                <a:gd name="T9" fmla="*/ 436 h 480"/>
                <a:gd name="T10" fmla="*/ 34 w 293"/>
                <a:gd name="T11" fmla="*/ 416 h 480"/>
                <a:gd name="T12" fmla="*/ 39 w 293"/>
                <a:gd name="T13" fmla="*/ 406 h 480"/>
                <a:gd name="T14" fmla="*/ 44 w 293"/>
                <a:gd name="T15" fmla="*/ 396 h 480"/>
                <a:gd name="T16" fmla="*/ 49 w 293"/>
                <a:gd name="T17" fmla="*/ 387 h 480"/>
                <a:gd name="T18" fmla="*/ 53 w 293"/>
                <a:gd name="T19" fmla="*/ 377 h 480"/>
                <a:gd name="T20" fmla="*/ 58 w 293"/>
                <a:gd name="T21" fmla="*/ 367 h 480"/>
                <a:gd name="T22" fmla="*/ 63 w 293"/>
                <a:gd name="T23" fmla="*/ 357 h 480"/>
                <a:gd name="T24" fmla="*/ 68 w 293"/>
                <a:gd name="T25" fmla="*/ 348 h 480"/>
                <a:gd name="T26" fmla="*/ 73 w 293"/>
                <a:gd name="T27" fmla="*/ 338 h 480"/>
                <a:gd name="T28" fmla="*/ 78 w 293"/>
                <a:gd name="T29" fmla="*/ 328 h 480"/>
                <a:gd name="T30" fmla="*/ 83 w 293"/>
                <a:gd name="T31" fmla="*/ 313 h 480"/>
                <a:gd name="T32" fmla="*/ 93 w 293"/>
                <a:gd name="T33" fmla="*/ 303 h 480"/>
                <a:gd name="T34" fmla="*/ 97 w 293"/>
                <a:gd name="T35" fmla="*/ 294 h 480"/>
                <a:gd name="T36" fmla="*/ 107 w 293"/>
                <a:gd name="T37" fmla="*/ 274 h 480"/>
                <a:gd name="T38" fmla="*/ 112 w 293"/>
                <a:gd name="T39" fmla="*/ 264 h 480"/>
                <a:gd name="T40" fmla="*/ 117 w 293"/>
                <a:gd name="T41" fmla="*/ 250 h 480"/>
                <a:gd name="T42" fmla="*/ 122 w 293"/>
                <a:gd name="T43" fmla="*/ 240 h 480"/>
                <a:gd name="T44" fmla="*/ 127 w 293"/>
                <a:gd name="T45" fmla="*/ 230 h 480"/>
                <a:gd name="T46" fmla="*/ 132 w 293"/>
                <a:gd name="T47" fmla="*/ 215 h 480"/>
                <a:gd name="T48" fmla="*/ 141 w 293"/>
                <a:gd name="T49" fmla="*/ 201 h 480"/>
                <a:gd name="T50" fmla="*/ 146 w 293"/>
                <a:gd name="T51" fmla="*/ 186 h 480"/>
                <a:gd name="T52" fmla="*/ 156 w 293"/>
                <a:gd name="T53" fmla="*/ 176 h 480"/>
                <a:gd name="T54" fmla="*/ 161 w 293"/>
                <a:gd name="T55" fmla="*/ 166 h 480"/>
                <a:gd name="T56" fmla="*/ 166 w 293"/>
                <a:gd name="T57" fmla="*/ 157 h 480"/>
                <a:gd name="T58" fmla="*/ 176 w 293"/>
                <a:gd name="T59" fmla="*/ 142 h 480"/>
                <a:gd name="T60" fmla="*/ 181 w 293"/>
                <a:gd name="T61" fmla="*/ 127 h 480"/>
                <a:gd name="T62" fmla="*/ 185 w 293"/>
                <a:gd name="T63" fmla="*/ 118 h 480"/>
                <a:gd name="T64" fmla="*/ 195 w 293"/>
                <a:gd name="T65" fmla="*/ 108 h 480"/>
                <a:gd name="T66" fmla="*/ 205 w 293"/>
                <a:gd name="T67" fmla="*/ 93 h 480"/>
                <a:gd name="T68" fmla="*/ 210 w 293"/>
                <a:gd name="T69" fmla="*/ 83 h 480"/>
                <a:gd name="T70" fmla="*/ 215 w 293"/>
                <a:gd name="T71" fmla="*/ 74 h 480"/>
                <a:gd name="T72" fmla="*/ 225 w 293"/>
                <a:gd name="T73" fmla="*/ 64 h 480"/>
                <a:gd name="T74" fmla="*/ 229 w 293"/>
                <a:gd name="T75" fmla="*/ 54 h 480"/>
                <a:gd name="T76" fmla="*/ 239 w 293"/>
                <a:gd name="T77" fmla="*/ 44 h 480"/>
                <a:gd name="T78" fmla="*/ 249 w 293"/>
                <a:gd name="T79" fmla="*/ 29 h 480"/>
                <a:gd name="T80" fmla="*/ 259 w 293"/>
                <a:gd name="T81" fmla="*/ 20 h 480"/>
                <a:gd name="T82" fmla="*/ 269 w 293"/>
                <a:gd name="T83" fmla="*/ 15 h 480"/>
                <a:gd name="T84" fmla="*/ 278 w 293"/>
                <a:gd name="T85" fmla="*/ 5 h 480"/>
                <a:gd name="T86" fmla="*/ 288 w 293"/>
                <a:gd name="T8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80">
                  <a:moveTo>
                    <a:pt x="0" y="480"/>
                  </a:moveTo>
                  <a:lnTo>
                    <a:pt x="5" y="475"/>
                  </a:lnTo>
                  <a:lnTo>
                    <a:pt x="10" y="470"/>
                  </a:lnTo>
                  <a:lnTo>
                    <a:pt x="10" y="465"/>
                  </a:lnTo>
                  <a:lnTo>
                    <a:pt x="14" y="460"/>
                  </a:lnTo>
                  <a:lnTo>
                    <a:pt x="14" y="455"/>
                  </a:lnTo>
                  <a:lnTo>
                    <a:pt x="19" y="450"/>
                  </a:lnTo>
                  <a:lnTo>
                    <a:pt x="19" y="445"/>
                  </a:lnTo>
                  <a:lnTo>
                    <a:pt x="24" y="440"/>
                  </a:lnTo>
                  <a:lnTo>
                    <a:pt x="24" y="436"/>
                  </a:lnTo>
                  <a:lnTo>
                    <a:pt x="34" y="426"/>
                  </a:lnTo>
                  <a:lnTo>
                    <a:pt x="34" y="416"/>
                  </a:lnTo>
                  <a:lnTo>
                    <a:pt x="39" y="411"/>
                  </a:lnTo>
                  <a:lnTo>
                    <a:pt x="39" y="406"/>
                  </a:lnTo>
                  <a:lnTo>
                    <a:pt x="44" y="401"/>
                  </a:lnTo>
                  <a:lnTo>
                    <a:pt x="44" y="396"/>
                  </a:lnTo>
                  <a:lnTo>
                    <a:pt x="49" y="392"/>
                  </a:lnTo>
                  <a:lnTo>
                    <a:pt x="49" y="387"/>
                  </a:lnTo>
                  <a:lnTo>
                    <a:pt x="53" y="382"/>
                  </a:lnTo>
                  <a:lnTo>
                    <a:pt x="53" y="377"/>
                  </a:lnTo>
                  <a:lnTo>
                    <a:pt x="58" y="372"/>
                  </a:lnTo>
                  <a:lnTo>
                    <a:pt x="58" y="367"/>
                  </a:lnTo>
                  <a:lnTo>
                    <a:pt x="63" y="362"/>
                  </a:lnTo>
                  <a:lnTo>
                    <a:pt x="63" y="357"/>
                  </a:lnTo>
                  <a:lnTo>
                    <a:pt x="68" y="352"/>
                  </a:lnTo>
                  <a:lnTo>
                    <a:pt x="68" y="348"/>
                  </a:lnTo>
                  <a:lnTo>
                    <a:pt x="73" y="343"/>
                  </a:lnTo>
                  <a:lnTo>
                    <a:pt x="73" y="338"/>
                  </a:lnTo>
                  <a:lnTo>
                    <a:pt x="78" y="333"/>
                  </a:lnTo>
                  <a:lnTo>
                    <a:pt x="78" y="328"/>
                  </a:lnTo>
                  <a:lnTo>
                    <a:pt x="83" y="323"/>
                  </a:lnTo>
                  <a:lnTo>
                    <a:pt x="83" y="313"/>
                  </a:lnTo>
                  <a:lnTo>
                    <a:pt x="88" y="308"/>
                  </a:lnTo>
                  <a:lnTo>
                    <a:pt x="93" y="303"/>
                  </a:lnTo>
                  <a:lnTo>
                    <a:pt x="93" y="299"/>
                  </a:lnTo>
                  <a:lnTo>
                    <a:pt x="97" y="294"/>
                  </a:lnTo>
                  <a:lnTo>
                    <a:pt x="97" y="284"/>
                  </a:lnTo>
                  <a:lnTo>
                    <a:pt x="107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2" y="255"/>
                  </a:lnTo>
                  <a:lnTo>
                    <a:pt x="117" y="250"/>
                  </a:lnTo>
                  <a:lnTo>
                    <a:pt x="117" y="245"/>
                  </a:lnTo>
                  <a:lnTo>
                    <a:pt x="122" y="240"/>
                  </a:lnTo>
                  <a:lnTo>
                    <a:pt x="127" y="235"/>
                  </a:lnTo>
                  <a:lnTo>
                    <a:pt x="127" y="230"/>
                  </a:lnTo>
                  <a:lnTo>
                    <a:pt x="132" y="225"/>
                  </a:lnTo>
                  <a:lnTo>
                    <a:pt x="132" y="215"/>
                  </a:lnTo>
                  <a:lnTo>
                    <a:pt x="141" y="206"/>
                  </a:lnTo>
                  <a:lnTo>
                    <a:pt x="141" y="201"/>
                  </a:lnTo>
                  <a:lnTo>
                    <a:pt x="146" y="196"/>
                  </a:lnTo>
                  <a:lnTo>
                    <a:pt x="146" y="186"/>
                  </a:lnTo>
                  <a:lnTo>
                    <a:pt x="151" y="181"/>
                  </a:lnTo>
                  <a:lnTo>
                    <a:pt x="156" y="176"/>
                  </a:lnTo>
                  <a:lnTo>
                    <a:pt x="156" y="171"/>
                  </a:lnTo>
                  <a:lnTo>
                    <a:pt x="161" y="166"/>
                  </a:lnTo>
                  <a:lnTo>
                    <a:pt x="161" y="162"/>
                  </a:lnTo>
                  <a:lnTo>
                    <a:pt x="166" y="157"/>
                  </a:lnTo>
                  <a:lnTo>
                    <a:pt x="166" y="152"/>
                  </a:lnTo>
                  <a:lnTo>
                    <a:pt x="176" y="142"/>
                  </a:lnTo>
                  <a:lnTo>
                    <a:pt x="176" y="132"/>
                  </a:lnTo>
                  <a:lnTo>
                    <a:pt x="181" y="127"/>
                  </a:lnTo>
                  <a:lnTo>
                    <a:pt x="185" y="122"/>
                  </a:lnTo>
                  <a:lnTo>
                    <a:pt x="185" y="118"/>
                  </a:lnTo>
                  <a:lnTo>
                    <a:pt x="190" y="113"/>
                  </a:lnTo>
                  <a:lnTo>
                    <a:pt x="195" y="108"/>
                  </a:lnTo>
                  <a:lnTo>
                    <a:pt x="195" y="103"/>
                  </a:lnTo>
                  <a:lnTo>
                    <a:pt x="205" y="93"/>
                  </a:lnTo>
                  <a:lnTo>
                    <a:pt x="205" y="88"/>
                  </a:lnTo>
                  <a:lnTo>
                    <a:pt x="210" y="83"/>
                  </a:lnTo>
                  <a:lnTo>
                    <a:pt x="210" y="78"/>
                  </a:lnTo>
                  <a:lnTo>
                    <a:pt x="215" y="74"/>
                  </a:lnTo>
                  <a:lnTo>
                    <a:pt x="220" y="69"/>
                  </a:lnTo>
                  <a:lnTo>
                    <a:pt x="225" y="64"/>
                  </a:lnTo>
                  <a:lnTo>
                    <a:pt x="225" y="59"/>
                  </a:lnTo>
                  <a:lnTo>
                    <a:pt x="229" y="54"/>
                  </a:lnTo>
                  <a:lnTo>
                    <a:pt x="234" y="49"/>
                  </a:lnTo>
                  <a:lnTo>
                    <a:pt x="239" y="44"/>
                  </a:lnTo>
                  <a:lnTo>
                    <a:pt x="249" y="34"/>
                  </a:lnTo>
                  <a:lnTo>
                    <a:pt x="249" y="29"/>
                  </a:lnTo>
                  <a:lnTo>
                    <a:pt x="254" y="25"/>
                  </a:lnTo>
                  <a:lnTo>
                    <a:pt x="259" y="20"/>
                  </a:lnTo>
                  <a:lnTo>
                    <a:pt x="264" y="15"/>
                  </a:lnTo>
                  <a:lnTo>
                    <a:pt x="269" y="15"/>
                  </a:lnTo>
                  <a:lnTo>
                    <a:pt x="273" y="10"/>
                  </a:lnTo>
                  <a:lnTo>
                    <a:pt x="278" y="5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293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B7D905A6-27A2-B7BB-0296-29AB604B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3" y="3165475"/>
              <a:ext cx="977900" cy="350838"/>
            </a:xfrm>
            <a:custGeom>
              <a:avLst/>
              <a:gdLst>
                <a:gd name="T0" fmla="*/ 5 w 616"/>
                <a:gd name="T1" fmla="*/ 15 h 221"/>
                <a:gd name="T2" fmla="*/ 24 w 616"/>
                <a:gd name="T3" fmla="*/ 35 h 221"/>
                <a:gd name="T4" fmla="*/ 34 w 616"/>
                <a:gd name="T5" fmla="*/ 49 h 221"/>
                <a:gd name="T6" fmla="*/ 49 w 616"/>
                <a:gd name="T7" fmla="*/ 69 h 221"/>
                <a:gd name="T8" fmla="*/ 68 w 616"/>
                <a:gd name="T9" fmla="*/ 89 h 221"/>
                <a:gd name="T10" fmla="*/ 78 w 616"/>
                <a:gd name="T11" fmla="*/ 103 h 221"/>
                <a:gd name="T12" fmla="*/ 93 w 616"/>
                <a:gd name="T13" fmla="*/ 118 h 221"/>
                <a:gd name="T14" fmla="*/ 107 w 616"/>
                <a:gd name="T15" fmla="*/ 133 h 221"/>
                <a:gd name="T16" fmla="*/ 122 w 616"/>
                <a:gd name="T17" fmla="*/ 147 h 221"/>
                <a:gd name="T18" fmla="*/ 137 w 616"/>
                <a:gd name="T19" fmla="*/ 157 h 221"/>
                <a:gd name="T20" fmla="*/ 151 w 616"/>
                <a:gd name="T21" fmla="*/ 172 h 221"/>
                <a:gd name="T22" fmla="*/ 166 w 616"/>
                <a:gd name="T23" fmla="*/ 181 h 221"/>
                <a:gd name="T24" fmla="*/ 181 w 616"/>
                <a:gd name="T25" fmla="*/ 191 h 221"/>
                <a:gd name="T26" fmla="*/ 195 w 616"/>
                <a:gd name="T27" fmla="*/ 196 h 221"/>
                <a:gd name="T28" fmla="*/ 210 w 616"/>
                <a:gd name="T29" fmla="*/ 206 h 221"/>
                <a:gd name="T30" fmla="*/ 225 w 616"/>
                <a:gd name="T31" fmla="*/ 211 h 221"/>
                <a:gd name="T32" fmla="*/ 239 w 616"/>
                <a:gd name="T33" fmla="*/ 216 h 221"/>
                <a:gd name="T34" fmla="*/ 254 w 616"/>
                <a:gd name="T35" fmla="*/ 216 h 221"/>
                <a:gd name="T36" fmla="*/ 269 w 616"/>
                <a:gd name="T37" fmla="*/ 221 h 221"/>
                <a:gd name="T38" fmla="*/ 283 w 616"/>
                <a:gd name="T39" fmla="*/ 221 h 221"/>
                <a:gd name="T40" fmla="*/ 298 w 616"/>
                <a:gd name="T41" fmla="*/ 221 h 221"/>
                <a:gd name="T42" fmla="*/ 313 w 616"/>
                <a:gd name="T43" fmla="*/ 221 h 221"/>
                <a:gd name="T44" fmla="*/ 327 w 616"/>
                <a:gd name="T45" fmla="*/ 221 h 221"/>
                <a:gd name="T46" fmla="*/ 342 w 616"/>
                <a:gd name="T47" fmla="*/ 221 h 221"/>
                <a:gd name="T48" fmla="*/ 357 w 616"/>
                <a:gd name="T49" fmla="*/ 216 h 221"/>
                <a:gd name="T50" fmla="*/ 371 w 616"/>
                <a:gd name="T51" fmla="*/ 216 h 221"/>
                <a:gd name="T52" fmla="*/ 386 w 616"/>
                <a:gd name="T53" fmla="*/ 211 h 221"/>
                <a:gd name="T54" fmla="*/ 401 w 616"/>
                <a:gd name="T55" fmla="*/ 206 h 221"/>
                <a:gd name="T56" fmla="*/ 415 w 616"/>
                <a:gd name="T57" fmla="*/ 201 h 221"/>
                <a:gd name="T58" fmla="*/ 430 w 616"/>
                <a:gd name="T59" fmla="*/ 201 h 221"/>
                <a:gd name="T60" fmla="*/ 445 w 616"/>
                <a:gd name="T61" fmla="*/ 196 h 221"/>
                <a:gd name="T62" fmla="*/ 459 w 616"/>
                <a:gd name="T63" fmla="*/ 191 h 221"/>
                <a:gd name="T64" fmla="*/ 474 w 616"/>
                <a:gd name="T65" fmla="*/ 191 h 221"/>
                <a:gd name="T66" fmla="*/ 489 w 616"/>
                <a:gd name="T67" fmla="*/ 186 h 221"/>
                <a:gd name="T68" fmla="*/ 503 w 616"/>
                <a:gd name="T69" fmla="*/ 181 h 221"/>
                <a:gd name="T70" fmla="*/ 518 w 616"/>
                <a:gd name="T71" fmla="*/ 181 h 221"/>
                <a:gd name="T72" fmla="*/ 533 w 616"/>
                <a:gd name="T73" fmla="*/ 177 h 221"/>
                <a:gd name="T74" fmla="*/ 547 w 616"/>
                <a:gd name="T75" fmla="*/ 177 h 221"/>
                <a:gd name="T76" fmla="*/ 562 w 616"/>
                <a:gd name="T77" fmla="*/ 172 h 221"/>
                <a:gd name="T78" fmla="*/ 577 w 616"/>
                <a:gd name="T79" fmla="*/ 172 h 221"/>
                <a:gd name="T80" fmla="*/ 591 w 616"/>
                <a:gd name="T81" fmla="*/ 172 h 221"/>
                <a:gd name="T82" fmla="*/ 606 w 616"/>
                <a:gd name="T83" fmla="*/ 1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6" h="221">
                  <a:moveTo>
                    <a:pt x="0" y="0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0" y="20"/>
                  </a:lnTo>
                  <a:lnTo>
                    <a:pt x="14" y="25"/>
                  </a:lnTo>
                  <a:lnTo>
                    <a:pt x="24" y="35"/>
                  </a:lnTo>
                  <a:lnTo>
                    <a:pt x="24" y="40"/>
                  </a:lnTo>
                  <a:lnTo>
                    <a:pt x="29" y="44"/>
                  </a:lnTo>
                  <a:lnTo>
                    <a:pt x="34" y="49"/>
                  </a:lnTo>
                  <a:lnTo>
                    <a:pt x="39" y="54"/>
                  </a:lnTo>
                  <a:lnTo>
                    <a:pt x="49" y="64"/>
                  </a:lnTo>
                  <a:lnTo>
                    <a:pt x="49" y="69"/>
                  </a:lnTo>
                  <a:lnTo>
                    <a:pt x="54" y="74"/>
                  </a:lnTo>
                  <a:lnTo>
                    <a:pt x="58" y="79"/>
                  </a:lnTo>
                  <a:lnTo>
                    <a:pt x="68" y="89"/>
                  </a:lnTo>
                  <a:lnTo>
                    <a:pt x="68" y="93"/>
                  </a:lnTo>
                  <a:lnTo>
                    <a:pt x="73" y="98"/>
                  </a:lnTo>
                  <a:lnTo>
                    <a:pt x="78" y="103"/>
                  </a:lnTo>
                  <a:lnTo>
                    <a:pt x="83" y="108"/>
                  </a:lnTo>
                  <a:lnTo>
                    <a:pt x="88" y="113"/>
                  </a:lnTo>
                  <a:lnTo>
                    <a:pt x="93" y="118"/>
                  </a:lnTo>
                  <a:lnTo>
                    <a:pt x="98" y="123"/>
                  </a:lnTo>
                  <a:lnTo>
                    <a:pt x="102" y="128"/>
                  </a:lnTo>
                  <a:lnTo>
                    <a:pt x="107" y="133"/>
                  </a:lnTo>
                  <a:lnTo>
                    <a:pt x="112" y="137"/>
                  </a:lnTo>
                  <a:lnTo>
                    <a:pt x="117" y="142"/>
                  </a:lnTo>
                  <a:lnTo>
                    <a:pt x="122" y="147"/>
                  </a:lnTo>
                  <a:lnTo>
                    <a:pt x="127" y="152"/>
                  </a:lnTo>
                  <a:lnTo>
                    <a:pt x="132" y="157"/>
                  </a:lnTo>
                  <a:lnTo>
                    <a:pt x="137" y="157"/>
                  </a:lnTo>
                  <a:lnTo>
                    <a:pt x="142" y="162"/>
                  </a:lnTo>
                  <a:lnTo>
                    <a:pt x="146" y="167"/>
                  </a:lnTo>
                  <a:lnTo>
                    <a:pt x="151" y="172"/>
                  </a:lnTo>
                  <a:lnTo>
                    <a:pt x="156" y="177"/>
                  </a:lnTo>
                  <a:lnTo>
                    <a:pt x="161" y="177"/>
                  </a:lnTo>
                  <a:lnTo>
                    <a:pt x="166" y="181"/>
                  </a:lnTo>
                  <a:lnTo>
                    <a:pt x="171" y="181"/>
                  </a:lnTo>
                  <a:lnTo>
                    <a:pt x="176" y="186"/>
                  </a:lnTo>
                  <a:lnTo>
                    <a:pt x="181" y="191"/>
                  </a:lnTo>
                  <a:lnTo>
                    <a:pt x="186" y="191"/>
                  </a:lnTo>
                  <a:lnTo>
                    <a:pt x="190" y="196"/>
                  </a:lnTo>
                  <a:lnTo>
                    <a:pt x="195" y="196"/>
                  </a:lnTo>
                  <a:lnTo>
                    <a:pt x="200" y="201"/>
                  </a:lnTo>
                  <a:lnTo>
                    <a:pt x="205" y="201"/>
                  </a:lnTo>
                  <a:lnTo>
                    <a:pt x="210" y="206"/>
                  </a:lnTo>
                  <a:lnTo>
                    <a:pt x="215" y="206"/>
                  </a:lnTo>
                  <a:lnTo>
                    <a:pt x="220" y="206"/>
                  </a:lnTo>
                  <a:lnTo>
                    <a:pt x="225" y="211"/>
                  </a:lnTo>
                  <a:lnTo>
                    <a:pt x="230" y="211"/>
                  </a:lnTo>
                  <a:lnTo>
                    <a:pt x="234" y="211"/>
                  </a:lnTo>
                  <a:lnTo>
                    <a:pt x="239" y="216"/>
                  </a:lnTo>
                  <a:lnTo>
                    <a:pt x="244" y="216"/>
                  </a:lnTo>
                  <a:lnTo>
                    <a:pt x="249" y="216"/>
                  </a:lnTo>
                  <a:lnTo>
                    <a:pt x="254" y="216"/>
                  </a:lnTo>
                  <a:lnTo>
                    <a:pt x="259" y="221"/>
                  </a:lnTo>
                  <a:lnTo>
                    <a:pt x="264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8" y="221"/>
                  </a:lnTo>
                  <a:lnTo>
                    <a:pt x="283" y="221"/>
                  </a:lnTo>
                  <a:lnTo>
                    <a:pt x="288" y="221"/>
                  </a:lnTo>
                  <a:lnTo>
                    <a:pt x="293" y="221"/>
                  </a:lnTo>
                  <a:lnTo>
                    <a:pt x="298" y="221"/>
                  </a:lnTo>
                  <a:lnTo>
                    <a:pt x="303" y="221"/>
                  </a:lnTo>
                  <a:lnTo>
                    <a:pt x="308" y="221"/>
                  </a:lnTo>
                  <a:lnTo>
                    <a:pt x="313" y="221"/>
                  </a:lnTo>
                  <a:lnTo>
                    <a:pt x="318" y="221"/>
                  </a:lnTo>
                  <a:lnTo>
                    <a:pt x="322" y="221"/>
                  </a:lnTo>
                  <a:lnTo>
                    <a:pt x="327" y="221"/>
                  </a:lnTo>
                  <a:lnTo>
                    <a:pt x="332" y="221"/>
                  </a:lnTo>
                  <a:lnTo>
                    <a:pt x="337" y="221"/>
                  </a:lnTo>
                  <a:lnTo>
                    <a:pt x="342" y="221"/>
                  </a:lnTo>
                  <a:lnTo>
                    <a:pt x="347" y="216"/>
                  </a:lnTo>
                  <a:lnTo>
                    <a:pt x="352" y="216"/>
                  </a:lnTo>
                  <a:lnTo>
                    <a:pt x="357" y="216"/>
                  </a:lnTo>
                  <a:lnTo>
                    <a:pt x="361" y="216"/>
                  </a:lnTo>
                  <a:lnTo>
                    <a:pt x="366" y="216"/>
                  </a:lnTo>
                  <a:lnTo>
                    <a:pt x="371" y="216"/>
                  </a:lnTo>
                  <a:lnTo>
                    <a:pt x="376" y="211"/>
                  </a:lnTo>
                  <a:lnTo>
                    <a:pt x="381" y="211"/>
                  </a:lnTo>
                  <a:lnTo>
                    <a:pt x="386" y="211"/>
                  </a:lnTo>
                  <a:lnTo>
                    <a:pt x="391" y="211"/>
                  </a:lnTo>
                  <a:lnTo>
                    <a:pt x="396" y="211"/>
                  </a:lnTo>
                  <a:lnTo>
                    <a:pt x="401" y="206"/>
                  </a:lnTo>
                  <a:lnTo>
                    <a:pt x="405" y="206"/>
                  </a:lnTo>
                  <a:lnTo>
                    <a:pt x="410" y="206"/>
                  </a:lnTo>
                  <a:lnTo>
                    <a:pt x="415" y="201"/>
                  </a:lnTo>
                  <a:lnTo>
                    <a:pt x="420" y="201"/>
                  </a:lnTo>
                  <a:lnTo>
                    <a:pt x="425" y="201"/>
                  </a:lnTo>
                  <a:lnTo>
                    <a:pt x="430" y="201"/>
                  </a:lnTo>
                  <a:lnTo>
                    <a:pt x="435" y="201"/>
                  </a:lnTo>
                  <a:lnTo>
                    <a:pt x="440" y="196"/>
                  </a:lnTo>
                  <a:lnTo>
                    <a:pt x="445" y="196"/>
                  </a:lnTo>
                  <a:lnTo>
                    <a:pt x="449" y="196"/>
                  </a:lnTo>
                  <a:lnTo>
                    <a:pt x="454" y="196"/>
                  </a:lnTo>
                  <a:lnTo>
                    <a:pt x="459" y="191"/>
                  </a:lnTo>
                  <a:lnTo>
                    <a:pt x="464" y="191"/>
                  </a:lnTo>
                  <a:lnTo>
                    <a:pt x="469" y="191"/>
                  </a:lnTo>
                  <a:lnTo>
                    <a:pt x="474" y="191"/>
                  </a:lnTo>
                  <a:lnTo>
                    <a:pt x="479" y="186"/>
                  </a:lnTo>
                  <a:lnTo>
                    <a:pt x="484" y="186"/>
                  </a:lnTo>
                  <a:lnTo>
                    <a:pt x="489" y="186"/>
                  </a:lnTo>
                  <a:lnTo>
                    <a:pt x="493" y="186"/>
                  </a:lnTo>
                  <a:lnTo>
                    <a:pt x="498" y="186"/>
                  </a:lnTo>
                  <a:lnTo>
                    <a:pt x="503" y="181"/>
                  </a:lnTo>
                  <a:lnTo>
                    <a:pt x="508" y="181"/>
                  </a:lnTo>
                  <a:lnTo>
                    <a:pt x="513" y="181"/>
                  </a:lnTo>
                  <a:lnTo>
                    <a:pt x="518" y="181"/>
                  </a:lnTo>
                  <a:lnTo>
                    <a:pt x="523" y="181"/>
                  </a:lnTo>
                  <a:lnTo>
                    <a:pt x="528" y="177"/>
                  </a:lnTo>
                  <a:lnTo>
                    <a:pt x="533" y="177"/>
                  </a:lnTo>
                  <a:lnTo>
                    <a:pt x="537" y="177"/>
                  </a:lnTo>
                  <a:lnTo>
                    <a:pt x="542" y="177"/>
                  </a:lnTo>
                  <a:lnTo>
                    <a:pt x="547" y="177"/>
                  </a:lnTo>
                  <a:lnTo>
                    <a:pt x="552" y="177"/>
                  </a:lnTo>
                  <a:lnTo>
                    <a:pt x="557" y="177"/>
                  </a:lnTo>
                  <a:lnTo>
                    <a:pt x="562" y="172"/>
                  </a:lnTo>
                  <a:lnTo>
                    <a:pt x="567" y="172"/>
                  </a:lnTo>
                  <a:lnTo>
                    <a:pt x="572" y="172"/>
                  </a:lnTo>
                  <a:lnTo>
                    <a:pt x="577" y="172"/>
                  </a:lnTo>
                  <a:lnTo>
                    <a:pt x="581" y="172"/>
                  </a:lnTo>
                  <a:lnTo>
                    <a:pt x="586" y="172"/>
                  </a:lnTo>
                  <a:lnTo>
                    <a:pt x="591" y="172"/>
                  </a:lnTo>
                  <a:lnTo>
                    <a:pt x="596" y="172"/>
                  </a:lnTo>
                  <a:lnTo>
                    <a:pt x="601" y="172"/>
                  </a:lnTo>
                  <a:lnTo>
                    <a:pt x="606" y="172"/>
                  </a:lnTo>
                  <a:lnTo>
                    <a:pt x="611" y="172"/>
                  </a:lnTo>
                  <a:lnTo>
                    <a:pt x="616" y="167"/>
                  </a:lnTo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EA2CD14A-7165-4E2C-F29B-D4A9F081A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3344863"/>
              <a:ext cx="984250" cy="85725"/>
            </a:xfrm>
            <a:custGeom>
              <a:avLst/>
              <a:gdLst>
                <a:gd name="T0" fmla="*/ 9 w 620"/>
                <a:gd name="T1" fmla="*/ 54 h 54"/>
                <a:gd name="T2" fmla="*/ 24 w 620"/>
                <a:gd name="T3" fmla="*/ 54 h 54"/>
                <a:gd name="T4" fmla="*/ 39 w 620"/>
                <a:gd name="T5" fmla="*/ 54 h 54"/>
                <a:gd name="T6" fmla="*/ 53 w 620"/>
                <a:gd name="T7" fmla="*/ 54 h 54"/>
                <a:gd name="T8" fmla="*/ 68 w 620"/>
                <a:gd name="T9" fmla="*/ 54 h 54"/>
                <a:gd name="T10" fmla="*/ 83 w 620"/>
                <a:gd name="T11" fmla="*/ 54 h 54"/>
                <a:gd name="T12" fmla="*/ 97 w 620"/>
                <a:gd name="T13" fmla="*/ 54 h 54"/>
                <a:gd name="T14" fmla="*/ 112 w 620"/>
                <a:gd name="T15" fmla="*/ 54 h 54"/>
                <a:gd name="T16" fmla="*/ 127 w 620"/>
                <a:gd name="T17" fmla="*/ 54 h 54"/>
                <a:gd name="T18" fmla="*/ 141 w 620"/>
                <a:gd name="T19" fmla="*/ 54 h 54"/>
                <a:gd name="T20" fmla="*/ 156 w 620"/>
                <a:gd name="T21" fmla="*/ 54 h 54"/>
                <a:gd name="T22" fmla="*/ 171 w 620"/>
                <a:gd name="T23" fmla="*/ 54 h 54"/>
                <a:gd name="T24" fmla="*/ 185 w 620"/>
                <a:gd name="T25" fmla="*/ 54 h 54"/>
                <a:gd name="T26" fmla="*/ 200 w 620"/>
                <a:gd name="T27" fmla="*/ 49 h 54"/>
                <a:gd name="T28" fmla="*/ 215 w 620"/>
                <a:gd name="T29" fmla="*/ 49 h 54"/>
                <a:gd name="T30" fmla="*/ 229 w 620"/>
                <a:gd name="T31" fmla="*/ 49 h 54"/>
                <a:gd name="T32" fmla="*/ 244 w 620"/>
                <a:gd name="T33" fmla="*/ 44 h 54"/>
                <a:gd name="T34" fmla="*/ 259 w 620"/>
                <a:gd name="T35" fmla="*/ 44 h 54"/>
                <a:gd name="T36" fmla="*/ 273 w 620"/>
                <a:gd name="T37" fmla="*/ 39 h 54"/>
                <a:gd name="T38" fmla="*/ 288 w 620"/>
                <a:gd name="T39" fmla="*/ 39 h 54"/>
                <a:gd name="T40" fmla="*/ 303 w 620"/>
                <a:gd name="T41" fmla="*/ 34 h 54"/>
                <a:gd name="T42" fmla="*/ 317 w 620"/>
                <a:gd name="T43" fmla="*/ 34 h 54"/>
                <a:gd name="T44" fmla="*/ 332 w 620"/>
                <a:gd name="T45" fmla="*/ 29 h 54"/>
                <a:gd name="T46" fmla="*/ 347 w 620"/>
                <a:gd name="T47" fmla="*/ 24 h 54"/>
                <a:gd name="T48" fmla="*/ 361 w 620"/>
                <a:gd name="T49" fmla="*/ 20 h 54"/>
                <a:gd name="T50" fmla="*/ 376 w 620"/>
                <a:gd name="T51" fmla="*/ 20 h 54"/>
                <a:gd name="T52" fmla="*/ 391 w 620"/>
                <a:gd name="T53" fmla="*/ 15 h 54"/>
                <a:gd name="T54" fmla="*/ 405 w 620"/>
                <a:gd name="T55" fmla="*/ 10 h 54"/>
                <a:gd name="T56" fmla="*/ 420 w 620"/>
                <a:gd name="T57" fmla="*/ 10 h 54"/>
                <a:gd name="T58" fmla="*/ 435 w 620"/>
                <a:gd name="T59" fmla="*/ 5 h 54"/>
                <a:gd name="T60" fmla="*/ 449 w 620"/>
                <a:gd name="T61" fmla="*/ 5 h 54"/>
                <a:gd name="T62" fmla="*/ 464 w 620"/>
                <a:gd name="T63" fmla="*/ 0 h 54"/>
                <a:gd name="T64" fmla="*/ 479 w 620"/>
                <a:gd name="T65" fmla="*/ 0 h 54"/>
                <a:gd name="T66" fmla="*/ 493 w 620"/>
                <a:gd name="T67" fmla="*/ 0 h 54"/>
                <a:gd name="T68" fmla="*/ 508 w 620"/>
                <a:gd name="T69" fmla="*/ 0 h 54"/>
                <a:gd name="T70" fmla="*/ 523 w 620"/>
                <a:gd name="T71" fmla="*/ 5 h 54"/>
                <a:gd name="T72" fmla="*/ 537 w 620"/>
                <a:gd name="T73" fmla="*/ 5 h 54"/>
                <a:gd name="T74" fmla="*/ 552 w 620"/>
                <a:gd name="T75" fmla="*/ 10 h 54"/>
                <a:gd name="T76" fmla="*/ 567 w 620"/>
                <a:gd name="T77" fmla="*/ 15 h 54"/>
                <a:gd name="T78" fmla="*/ 581 w 620"/>
                <a:gd name="T79" fmla="*/ 20 h 54"/>
                <a:gd name="T80" fmla="*/ 596 w 620"/>
                <a:gd name="T81" fmla="*/ 24 h 54"/>
                <a:gd name="T82" fmla="*/ 611 w 620"/>
                <a:gd name="T83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0" h="54">
                  <a:moveTo>
                    <a:pt x="0" y="54"/>
                  </a:moveTo>
                  <a:lnTo>
                    <a:pt x="5" y="54"/>
                  </a:lnTo>
                  <a:lnTo>
                    <a:pt x="9" y="54"/>
                  </a:lnTo>
                  <a:lnTo>
                    <a:pt x="14" y="54"/>
                  </a:lnTo>
                  <a:lnTo>
                    <a:pt x="19" y="54"/>
                  </a:lnTo>
                  <a:lnTo>
                    <a:pt x="24" y="54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39" y="54"/>
                  </a:lnTo>
                  <a:lnTo>
                    <a:pt x="44" y="54"/>
                  </a:lnTo>
                  <a:lnTo>
                    <a:pt x="49" y="54"/>
                  </a:lnTo>
                  <a:lnTo>
                    <a:pt x="53" y="54"/>
                  </a:lnTo>
                  <a:lnTo>
                    <a:pt x="58" y="54"/>
                  </a:lnTo>
                  <a:lnTo>
                    <a:pt x="63" y="54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8" y="54"/>
                  </a:lnTo>
                  <a:lnTo>
                    <a:pt x="83" y="54"/>
                  </a:lnTo>
                  <a:lnTo>
                    <a:pt x="88" y="54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2" y="54"/>
                  </a:lnTo>
                  <a:lnTo>
                    <a:pt x="107" y="54"/>
                  </a:lnTo>
                  <a:lnTo>
                    <a:pt x="112" y="54"/>
                  </a:lnTo>
                  <a:lnTo>
                    <a:pt x="117" y="54"/>
                  </a:lnTo>
                  <a:lnTo>
                    <a:pt x="122" y="54"/>
                  </a:lnTo>
                  <a:lnTo>
                    <a:pt x="127" y="54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1" y="54"/>
                  </a:lnTo>
                  <a:lnTo>
                    <a:pt x="146" y="54"/>
                  </a:lnTo>
                  <a:lnTo>
                    <a:pt x="151" y="54"/>
                  </a:lnTo>
                  <a:lnTo>
                    <a:pt x="156" y="54"/>
                  </a:lnTo>
                  <a:lnTo>
                    <a:pt x="161" y="54"/>
                  </a:lnTo>
                  <a:lnTo>
                    <a:pt x="166" y="54"/>
                  </a:lnTo>
                  <a:lnTo>
                    <a:pt x="171" y="54"/>
                  </a:lnTo>
                  <a:lnTo>
                    <a:pt x="176" y="54"/>
                  </a:lnTo>
                  <a:lnTo>
                    <a:pt x="180" y="54"/>
                  </a:lnTo>
                  <a:lnTo>
                    <a:pt x="185" y="54"/>
                  </a:lnTo>
                  <a:lnTo>
                    <a:pt x="190" y="54"/>
                  </a:lnTo>
                  <a:lnTo>
                    <a:pt x="195" y="54"/>
                  </a:lnTo>
                  <a:lnTo>
                    <a:pt x="200" y="49"/>
                  </a:lnTo>
                  <a:lnTo>
                    <a:pt x="205" y="49"/>
                  </a:lnTo>
                  <a:lnTo>
                    <a:pt x="210" y="49"/>
                  </a:lnTo>
                  <a:lnTo>
                    <a:pt x="215" y="49"/>
                  </a:lnTo>
                  <a:lnTo>
                    <a:pt x="220" y="49"/>
                  </a:lnTo>
                  <a:lnTo>
                    <a:pt x="224" y="49"/>
                  </a:lnTo>
                  <a:lnTo>
                    <a:pt x="229" y="49"/>
                  </a:lnTo>
                  <a:lnTo>
                    <a:pt x="234" y="49"/>
                  </a:lnTo>
                  <a:lnTo>
                    <a:pt x="239" y="49"/>
                  </a:lnTo>
                  <a:lnTo>
                    <a:pt x="244" y="44"/>
                  </a:lnTo>
                  <a:lnTo>
                    <a:pt x="249" y="44"/>
                  </a:lnTo>
                  <a:lnTo>
                    <a:pt x="254" y="44"/>
                  </a:lnTo>
                  <a:lnTo>
                    <a:pt x="259" y="44"/>
                  </a:lnTo>
                  <a:lnTo>
                    <a:pt x="264" y="44"/>
                  </a:lnTo>
                  <a:lnTo>
                    <a:pt x="268" y="44"/>
                  </a:lnTo>
                  <a:lnTo>
                    <a:pt x="273" y="39"/>
                  </a:lnTo>
                  <a:lnTo>
                    <a:pt x="278" y="39"/>
                  </a:lnTo>
                  <a:lnTo>
                    <a:pt x="283" y="39"/>
                  </a:lnTo>
                  <a:lnTo>
                    <a:pt x="288" y="39"/>
                  </a:lnTo>
                  <a:lnTo>
                    <a:pt x="293" y="39"/>
                  </a:lnTo>
                  <a:lnTo>
                    <a:pt x="298" y="34"/>
                  </a:lnTo>
                  <a:lnTo>
                    <a:pt x="303" y="34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7" y="34"/>
                  </a:lnTo>
                  <a:lnTo>
                    <a:pt x="322" y="29"/>
                  </a:lnTo>
                  <a:lnTo>
                    <a:pt x="327" y="29"/>
                  </a:lnTo>
                  <a:lnTo>
                    <a:pt x="332" y="29"/>
                  </a:lnTo>
                  <a:lnTo>
                    <a:pt x="337" y="29"/>
                  </a:lnTo>
                  <a:lnTo>
                    <a:pt x="342" y="24"/>
                  </a:lnTo>
                  <a:lnTo>
                    <a:pt x="347" y="24"/>
                  </a:lnTo>
                  <a:lnTo>
                    <a:pt x="352" y="24"/>
                  </a:lnTo>
                  <a:lnTo>
                    <a:pt x="356" y="24"/>
                  </a:lnTo>
                  <a:lnTo>
                    <a:pt x="361" y="20"/>
                  </a:lnTo>
                  <a:lnTo>
                    <a:pt x="366" y="20"/>
                  </a:lnTo>
                  <a:lnTo>
                    <a:pt x="371" y="20"/>
                  </a:lnTo>
                  <a:lnTo>
                    <a:pt x="376" y="20"/>
                  </a:lnTo>
                  <a:lnTo>
                    <a:pt x="381" y="15"/>
                  </a:lnTo>
                  <a:lnTo>
                    <a:pt x="386" y="15"/>
                  </a:lnTo>
                  <a:lnTo>
                    <a:pt x="391" y="15"/>
                  </a:lnTo>
                  <a:lnTo>
                    <a:pt x="396" y="15"/>
                  </a:lnTo>
                  <a:lnTo>
                    <a:pt x="400" y="15"/>
                  </a:lnTo>
                  <a:lnTo>
                    <a:pt x="405" y="10"/>
                  </a:lnTo>
                  <a:lnTo>
                    <a:pt x="410" y="10"/>
                  </a:lnTo>
                  <a:lnTo>
                    <a:pt x="415" y="10"/>
                  </a:lnTo>
                  <a:lnTo>
                    <a:pt x="420" y="10"/>
                  </a:lnTo>
                  <a:lnTo>
                    <a:pt x="425" y="10"/>
                  </a:lnTo>
                  <a:lnTo>
                    <a:pt x="430" y="5"/>
                  </a:lnTo>
                  <a:lnTo>
                    <a:pt x="435" y="5"/>
                  </a:lnTo>
                  <a:lnTo>
                    <a:pt x="440" y="5"/>
                  </a:lnTo>
                  <a:lnTo>
                    <a:pt x="444" y="5"/>
                  </a:lnTo>
                  <a:lnTo>
                    <a:pt x="449" y="5"/>
                  </a:lnTo>
                  <a:lnTo>
                    <a:pt x="454" y="5"/>
                  </a:lnTo>
                  <a:lnTo>
                    <a:pt x="459" y="5"/>
                  </a:lnTo>
                  <a:lnTo>
                    <a:pt x="464" y="0"/>
                  </a:lnTo>
                  <a:lnTo>
                    <a:pt x="469" y="0"/>
                  </a:lnTo>
                  <a:lnTo>
                    <a:pt x="474" y="0"/>
                  </a:lnTo>
                  <a:lnTo>
                    <a:pt x="479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5"/>
                  </a:lnTo>
                  <a:lnTo>
                    <a:pt x="527" y="5"/>
                  </a:lnTo>
                  <a:lnTo>
                    <a:pt x="532" y="5"/>
                  </a:lnTo>
                  <a:lnTo>
                    <a:pt x="537" y="5"/>
                  </a:lnTo>
                  <a:lnTo>
                    <a:pt x="542" y="5"/>
                  </a:lnTo>
                  <a:lnTo>
                    <a:pt x="547" y="5"/>
                  </a:lnTo>
                  <a:lnTo>
                    <a:pt x="552" y="10"/>
                  </a:lnTo>
                  <a:lnTo>
                    <a:pt x="557" y="10"/>
                  </a:lnTo>
                  <a:lnTo>
                    <a:pt x="562" y="10"/>
                  </a:lnTo>
                  <a:lnTo>
                    <a:pt x="567" y="15"/>
                  </a:lnTo>
                  <a:lnTo>
                    <a:pt x="571" y="15"/>
                  </a:lnTo>
                  <a:lnTo>
                    <a:pt x="576" y="15"/>
                  </a:lnTo>
                  <a:lnTo>
                    <a:pt x="581" y="20"/>
                  </a:lnTo>
                  <a:lnTo>
                    <a:pt x="586" y="20"/>
                  </a:lnTo>
                  <a:lnTo>
                    <a:pt x="591" y="24"/>
                  </a:lnTo>
                  <a:lnTo>
                    <a:pt x="596" y="24"/>
                  </a:lnTo>
                  <a:lnTo>
                    <a:pt x="601" y="29"/>
                  </a:lnTo>
                  <a:lnTo>
                    <a:pt x="606" y="29"/>
                  </a:lnTo>
                  <a:lnTo>
                    <a:pt x="611" y="34"/>
                  </a:lnTo>
                  <a:lnTo>
                    <a:pt x="615" y="34"/>
                  </a:lnTo>
                  <a:lnTo>
                    <a:pt x="620" y="39"/>
                  </a:lnTo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4DA72F16-1FFF-8A15-3EB7-8AC1744B6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3406775"/>
              <a:ext cx="869950" cy="544513"/>
            </a:xfrm>
            <a:custGeom>
              <a:avLst/>
              <a:gdLst>
                <a:gd name="T0" fmla="*/ 10 w 548"/>
                <a:gd name="T1" fmla="*/ 5 h 343"/>
                <a:gd name="T2" fmla="*/ 25 w 548"/>
                <a:gd name="T3" fmla="*/ 15 h 343"/>
                <a:gd name="T4" fmla="*/ 39 w 548"/>
                <a:gd name="T5" fmla="*/ 29 h 343"/>
                <a:gd name="T6" fmla="*/ 54 w 548"/>
                <a:gd name="T7" fmla="*/ 44 h 343"/>
                <a:gd name="T8" fmla="*/ 69 w 548"/>
                <a:gd name="T9" fmla="*/ 59 h 343"/>
                <a:gd name="T10" fmla="*/ 83 w 548"/>
                <a:gd name="T11" fmla="*/ 74 h 343"/>
                <a:gd name="T12" fmla="*/ 98 w 548"/>
                <a:gd name="T13" fmla="*/ 88 h 343"/>
                <a:gd name="T14" fmla="*/ 113 w 548"/>
                <a:gd name="T15" fmla="*/ 103 h 343"/>
                <a:gd name="T16" fmla="*/ 127 w 548"/>
                <a:gd name="T17" fmla="*/ 122 h 343"/>
                <a:gd name="T18" fmla="*/ 147 w 548"/>
                <a:gd name="T19" fmla="*/ 142 h 343"/>
                <a:gd name="T20" fmla="*/ 157 w 548"/>
                <a:gd name="T21" fmla="*/ 157 h 343"/>
                <a:gd name="T22" fmla="*/ 171 w 548"/>
                <a:gd name="T23" fmla="*/ 176 h 343"/>
                <a:gd name="T24" fmla="*/ 186 w 548"/>
                <a:gd name="T25" fmla="*/ 196 h 343"/>
                <a:gd name="T26" fmla="*/ 201 w 548"/>
                <a:gd name="T27" fmla="*/ 215 h 343"/>
                <a:gd name="T28" fmla="*/ 215 w 548"/>
                <a:gd name="T29" fmla="*/ 230 h 343"/>
                <a:gd name="T30" fmla="*/ 230 w 548"/>
                <a:gd name="T31" fmla="*/ 250 h 343"/>
                <a:gd name="T32" fmla="*/ 245 w 548"/>
                <a:gd name="T33" fmla="*/ 264 h 343"/>
                <a:gd name="T34" fmla="*/ 259 w 548"/>
                <a:gd name="T35" fmla="*/ 284 h 343"/>
                <a:gd name="T36" fmla="*/ 279 w 548"/>
                <a:gd name="T37" fmla="*/ 299 h 343"/>
                <a:gd name="T38" fmla="*/ 284 w 548"/>
                <a:gd name="T39" fmla="*/ 303 h 343"/>
                <a:gd name="T40" fmla="*/ 298 w 548"/>
                <a:gd name="T41" fmla="*/ 318 h 343"/>
                <a:gd name="T42" fmla="*/ 313 w 548"/>
                <a:gd name="T43" fmla="*/ 328 h 343"/>
                <a:gd name="T44" fmla="*/ 328 w 548"/>
                <a:gd name="T45" fmla="*/ 333 h 343"/>
                <a:gd name="T46" fmla="*/ 342 w 548"/>
                <a:gd name="T47" fmla="*/ 338 h 343"/>
                <a:gd name="T48" fmla="*/ 357 w 548"/>
                <a:gd name="T49" fmla="*/ 343 h 343"/>
                <a:gd name="T50" fmla="*/ 372 w 548"/>
                <a:gd name="T51" fmla="*/ 343 h 343"/>
                <a:gd name="T52" fmla="*/ 386 w 548"/>
                <a:gd name="T53" fmla="*/ 343 h 343"/>
                <a:gd name="T54" fmla="*/ 401 w 548"/>
                <a:gd name="T55" fmla="*/ 333 h 343"/>
                <a:gd name="T56" fmla="*/ 416 w 548"/>
                <a:gd name="T57" fmla="*/ 328 h 343"/>
                <a:gd name="T58" fmla="*/ 430 w 548"/>
                <a:gd name="T59" fmla="*/ 313 h 343"/>
                <a:gd name="T60" fmla="*/ 445 w 548"/>
                <a:gd name="T61" fmla="*/ 299 h 343"/>
                <a:gd name="T62" fmla="*/ 460 w 548"/>
                <a:gd name="T63" fmla="*/ 284 h 343"/>
                <a:gd name="T64" fmla="*/ 470 w 548"/>
                <a:gd name="T65" fmla="*/ 269 h 343"/>
                <a:gd name="T66" fmla="*/ 479 w 548"/>
                <a:gd name="T67" fmla="*/ 255 h 343"/>
                <a:gd name="T68" fmla="*/ 489 w 548"/>
                <a:gd name="T69" fmla="*/ 240 h 343"/>
                <a:gd name="T70" fmla="*/ 499 w 548"/>
                <a:gd name="T71" fmla="*/ 215 h 343"/>
                <a:gd name="T72" fmla="*/ 509 w 548"/>
                <a:gd name="T73" fmla="*/ 201 h 343"/>
                <a:gd name="T74" fmla="*/ 514 w 548"/>
                <a:gd name="T75" fmla="*/ 186 h 343"/>
                <a:gd name="T76" fmla="*/ 523 w 548"/>
                <a:gd name="T77" fmla="*/ 171 h 343"/>
                <a:gd name="T78" fmla="*/ 528 w 548"/>
                <a:gd name="T79" fmla="*/ 147 h 343"/>
                <a:gd name="T80" fmla="*/ 538 w 548"/>
                <a:gd name="T81" fmla="*/ 132 h 343"/>
                <a:gd name="T82" fmla="*/ 543 w 548"/>
                <a:gd name="T83" fmla="*/ 11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8" h="343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10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30" y="20"/>
                  </a:lnTo>
                  <a:lnTo>
                    <a:pt x="35" y="25"/>
                  </a:lnTo>
                  <a:lnTo>
                    <a:pt x="39" y="29"/>
                  </a:lnTo>
                  <a:lnTo>
                    <a:pt x="44" y="34"/>
                  </a:lnTo>
                  <a:lnTo>
                    <a:pt x="49" y="39"/>
                  </a:lnTo>
                  <a:lnTo>
                    <a:pt x="54" y="44"/>
                  </a:lnTo>
                  <a:lnTo>
                    <a:pt x="59" y="44"/>
                  </a:lnTo>
                  <a:lnTo>
                    <a:pt x="69" y="54"/>
                  </a:lnTo>
                  <a:lnTo>
                    <a:pt x="69" y="59"/>
                  </a:lnTo>
                  <a:lnTo>
                    <a:pt x="74" y="59"/>
                  </a:lnTo>
                  <a:lnTo>
                    <a:pt x="83" y="69"/>
                  </a:lnTo>
                  <a:lnTo>
                    <a:pt x="83" y="74"/>
                  </a:lnTo>
                  <a:lnTo>
                    <a:pt x="88" y="78"/>
                  </a:lnTo>
                  <a:lnTo>
                    <a:pt x="93" y="83"/>
                  </a:lnTo>
                  <a:lnTo>
                    <a:pt x="98" y="88"/>
                  </a:lnTo>
                  <a:lnTo>
                    <a:pt x="103" y="93"/>
                  </a:lnTo>
                  <a:lnTo>
                    <a:pt x="108" y="98"/>
                  </a:lnTo>
                  <a:lnTo>
                    <a:pt x="113" y="103"/>
                  </a:lnTo>
                  <a:lnTo>
                    <a:pt x="118" y="108"/>
                  </a:lnTo>
                  <a:lnTo>
                    <a:pt x="127" y="118"/>
                  </a:lnTo>
                  <a:lnTo>
                    <a:pt x="127" y="122"/>
                  </a:lnTo>
                  <a:lnTo>
                    <a:pt x="132" y="127"/>
                  </a:lnTo>
                  <a:lnTo>
                    <a:pt x="137" y="132"/>
                  </a:lnTo>
                  <a:lnTo>
                    <a:pt x="147" y="142"/>
                  </a:lnTo>
                  <a:lnTo>
                    <a:pt x="147" y="147"/>
                  </a:lnTo>
                  <a:lnTo>
                    <a:pt x="152" y="152"/>
                  </a:lnTo>
                  <a:lnTo>
                    <a:pt x="157" y="157"/>
                  </a:lnTo>
                  <a:lnTo>
                    <a:pt x="167" y="166"/>
                  </a:lnTo>
                  <a:lnTo>
                    <a:pt x="167" y="171"/>
                  </a:lnTo>
                  <a:lnTo>
                    <a:pt x="171" y="176"/>
                  </a:lnTo>
                  <a:lnTo>
                    <a:pt x="181" y="186"/>
                  </a:lnTo>
                  <a:lnTo>
                    <a:pt x="181" y="191"/>
                  </a:lnTo>
                  <a:lnTo>
                    <a:pt x="186" y="196"/>
                  </a:lnTo>
                  <a:lnTo>
                    <a:pt x="191" y="201"/>
                  </a:lnTo>
                  <a:lnTo>
                    <a:pt x="201" y="210"/>
                  </a:lnTo>
                  <a:lnTo>
                    <a:pt x="201" y="215"/>
                  </a:lnTo>
                  <a:lnTo>
                    <a:pt x="206" y="220"/>
                  </a:lnTo>
                  <a:lnTo>
                    <a:pt x="211" y="225"/>
                  </a:lnTo>
                  <a:lnTo>
                    <a:pt x="215" y="230"/>
                  </a:lnTo>
                  <a:lnTo>
                    <a:pt x="220" y="235"/>
                  </a:lnTo>
                  <a:lnTo>
                    <a:pt x="230" y="245"/>
                  </a:lnTo>
                  <a:lnTo>
                    <a:pt x="230" y="250"/>
                  </a:lnTo>
                  <a:lnTo>
                    <a:pt x="235" y="255"/>
                  </a:lnTo>
                  <a:lnTo>
                    <a:pt x="240" y="259"/>
                  </a:lnTo>
                  <a:lnTo>
                    <a:pt x="245" y="264"/>
                  </a:lnTo>
                  <a:lnTo>
                    <a:pt x="250" y="269"/>
                  </a:lnTo>
                  <a:lnTo>
                    <a:pt x="259" y="279"/>
                  </a:lnTo>
                  <a:lnTo>
                    <a:pt x="259" y="284"/>
                  </a:lnTo>
                  <a:lnTo>
                    <a:pt x="264" y="289"/>
                  </a:lnTo>
                  <a:lnTo>
                    <a:pt x="269" y="289"/>
                  </a:lnTo>
                  <a:lnTo>
                    <a:pt x="279" y="299"/>
                  </a:lnTo>
                  <a:lnTo>
                    <a:pt x="274" y="299"/>
                  </a:lnTo>
                  <a:lnTo>
                    <a:pt x="279" y="299"/>
                  </a:lnTo>
                  <a:lnTo>
                    <a:pt x="284" y="303"/>
                  </a:lnTo>
                  <a:lnTo>
                    <a:pt x="289" y="308"/>
                  </a:lnTo>
                  <a:lnTo>
                    <a:pt x="294" y="313"/>
                  </a:lnTo>
                  <a:lnTo>
                    <a:pt x="298" y="318"/>
                  </a:lnTo>
                  <a:lnTo>
                    <a:pt x="303" y="323"/>
                  </a:lnTo>
                  <a:lnTo>
                    <a:pt x="308" y="323"/>
                  </a:lnTo>
                  <a:lnTo>
                    <a:pt x="313" y="328"/>
                  </a:lnTo>
                  <a:lnTo>
                    <a:pt x="318" y="328"/>
                  </a:lnTo>
                  <a:lnTo>
                    <a:pt x="323" y="333"/>
                  </a:lnTo>
                  <a:lnTo>
                    <a:pt x="328" y="333"/>
                  </a:lnTo>
                  <a:lnTo>
                    <a:pt x="333" y="338"/>
                  </a:lnTo>
                  <a:lnTo>
                    <a:pt x="338" y="338"/>
                  </a:lnTo>
                  <a:lnTo>
                    <a:pt x="342" y="338"/>
                  </a:lnTo>
                  <a:lnTo>
                    <a:pt x="347" y="343"/>
                  </a:lnTo>
                  <a:lnTo>
                    <a:pt x="352" y="343"/>
                  </a:lnTo>
                  <a:lnTo>
                    <a:pt x="357" y="343"/>
                  </a:lnTo>
                  <a:lnTo>
                    <a:pt x="362" y="343"/>
                  </a:lnTo>
                  <a:lnTo>
                    <a:pt x="367" y="343"/>
                  </a:lnTo>
                  <a:lnTo>
                    <a:pt x="372" y="343"/>
                  </a:lnTo>
                  <a:lnTo>
                    <a:pt x="377" y="343"/>
                  </a:lnTo>
                  <a:lnTo>
                    <a:pt x="382" y="343"/>
                  </a:lnTo>
                  <a:lnTo>
                    <a:pt x="386" y="343"/>
                  </a:lnTo>
                  <a:lnTo>
                    <a:pt x="391" y="338"/>
                  </a:lnTo>
                  <a:lnTo>
                    <a:pt x="396" y="338"/>
                  </a:lnTo>
                  <a:lnTo>
                    <a:pt x="401" y="333"/>
                  </a:lnTo>
                  <a:lnTo>
                    <a:pt x="406" y="333"/>
                  </a:lnTo>
                  <a:lnTo>
                    <a:pt x="411" y="328"/>
                  </a:lnTo>
                  <a:lnTo>
                    <a:pt x="416" y="328"/>
                  </a:lnTo>
                  <a:lnTo>
                    <a:pt x="421" y="323"/>
                  </a:lnTo>
                  <a:lnTo>
                    <a:pt x="426" y="318"/>
                  </a:lnTo>
                  <a:lnTo>
                    <a:pt x="430" y="313"/>
                  </a:lnTo>
                  <a:lnTo>
                    <a:pt x="435" y="308"/>
                  </a:lnTo>
                  <a:lnTo>
                    <a:pt x="440" y="303"/>
                  </a:lnTo>
                  <a:lnTo>
                    <a:pt x="445" y="299"/>
                  </a:lnTo>
                  <a:lnTo>
                    <a:pt x="450" y="294"/>
                  </a:lnTo>
                  <a:lnTo>
                    <a:pt x="455" y="289"/>
                  </a:lnTo>
                  <a:lnTo>
                    <a:pt x="460" y="284"/>
                  </a:lnTo>
                  <a:lnTo>
                    <a:pt x="465" y="279"/>
                  </a:lnTo>
                  <a:lnTo>
                    <a:pt x="465" y="274"/>
                  </a:lnTo>
                  <a:lnTo>
                    <a:pt x="470" y="269"/>
                  </a:lnTo>
                  <a:lnTo>
                    <a:pt x="474" y="264"/>
                  </a:lnTo>
                  <a:lnTo>
                    <a:pt x="474" y="259"/>
                  </a:lnTo>
                  <a:lnTo>
                    <a:pt x="479" y="255"/>
                  </a:lnTo>
                  <a:lnTo>
                    <a:pt x="479" y="250"/>
                  </a:lnTo>
                  <a:lnTo>
                    <a:pt x="484" y="245"/>
                  </a:lnTo>
                  <a:lnTo>
                    <a:pt x="489" y="240"/>
                  </a:lnTo>
                  <a:lnTo>
                    <a:pt x="489" y="235"/>
                  </a:lnTo>
                  <a:lnTo>
                    <a:pt x="499" y="225"/>
                  </a:lnTo>
                  <a:lnTo>
                    <a:pt x="499" y="215"/>
                  </a:lnTo>
                  <a:lnTo>
                    <a:pt x="504" y="210"/>
                  </a:lnTo>
                  <a:lnTo>
                    <a:pt x="504" y="206"/>
                  </a:lnTo>
                  <a:lnTo>
                    <a:pt x="509" y="201"/>
                  </a:lnTo>
                  <a:lnTo>
                    <a:pt x="509" y="196"/>
                  </a:lnTo>
                  <a:lnTo>
                    <a:pt x="514" y="191"/>
                  </a:lnTo>
                  <a:lnTo>
                    <a:pt x="514" y="186"/>
                  </a:lnTo>
                  <a:lnTo>
                    <a:pt x="518" y="181"/>
                  </a:lnTo>
                  <a:lnTo>
                    <a:pt x="518" y="176"/>
                  </a:lnTo>
                  <a:lnTo>
                    <a:pt x="523" y="171"/>
                  </a:lnTo>
                  <a:lnTo>
                    <a:pt x="523" y="166"/>
                  </a:lnTo>
                  <a:lnTo>
                    <a:pt x="528" y="162"/>
                  </a:lnTo>
                  <a:lnTo>
                    <a:pt x="528" y="147"/>
                  </a:lnTo>
                  <a:lnTo>
                    <a:pt x="533" y="142"/>
                  </a:lnTo>
                  <a:lnTo>
                    <a:pt x="533" y="137"/>
                  </a:lnTo>
                  <a:lnTo>
                    <a:pt x="538" y="132"/>
                  </a:lnTo>
                  <a:lnTo>
                    <a:pt x="538" y="127"/>
                  </a:lnTo>
                  <a:lnTo>
                    <a:pt x="543" y="122"/>
                  </a:lnTo>
                  <a:lnTo>
                    <a:pt x="543" y="113"/>
                  </a:lnTo>
                  <a:lnTo>
                    <a:pt x="548" y="108"/>
                  </a:lnTo>
                  <a:lnTo>
                    <a:pt x="548" y="98"/>
                  </a:lnTo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EA4CB53-35EE-57DE-18AD-1BB079E47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513" y="2063750"/>
              <a:ext cx="534988" cy="1498600"/>
            </a:xfrm>
            <a:custGeom>
              <a:avLst/>
              <a:gdLst>
                <a:gd name="T0" fmla="*/ 5 w 337"/>
                <a:gd name="T1" fmla="*/ 939 h 944"/>
                <a:gd name="T2" fmla="*/ 10 w 337"/>
                <a:gd name="T3" fmla="*/ 929 h 944"/>
                <a:gd name="T4" fmla="*/ 14 w 337"/>
                <a:gd name="T5" fmla="*/ 920 h 944"/>
                <a:gd name="T6" fmla="*/ 19 w 337"/>
                <a:gd name="T7" fmla="*/ 900 h 944"/>
                <a:gd name="T8" fmla="*/ 24 w 337"/>
                <a:gd name="T9" fmla="*/ 885 h 944"/>
                <a:gd name="T10" fmla="*/ 29 w 337"/>
                <a:gd name="T11" fmla="*/ 875 h 944"/>
                <a:gd name="T12" fmla="*/ 34 w 337"/>
                <a:gd name="T13" fmla="*/ 856 h 944"/>
                <a:gd name="T14" fmla="*/ 39 w 337"/>
                <a:gd name="T15" fmla="*/ 841 h 944"/>
                <a:gd name="T16" fmla="*/ 44 w 337"/>
                <a:gd name="T17" fmla="*/ 827 h 944"/>
                <a:gd name="T18" fmla="*/ 49 w 337"/>
                <a:gd name="T19" fmla="*/ 807 h 944"/>
                <a:gd name="T20" fmla="*/ 54 w 337"/>
                <a:gd name="T21" fmla="*/ 792 h 944"/>
                <a:gd name="T22" fmla="*/ 58 w 337"/>
                <a:gd name="T23" fmla="*/ 783 h 944"/>
                <a:gd name="T24" fmla="*/ 63 w 337"/>
                <a:gd name="T25" fmla="*/ 768 h 944"/>
                <a:gd name="T26" fmla="*/ 68 w 337"/>
                <a:gd name="T27" fmla="*/ 743 h 944"/>
                <a:gd name="T28" fmla="*/ 73 w 337"/>
                <a:gd name="T29" fmla="*/ 729 h 944"/>
                <a:gd name="T30" fmla="*/ 78 w 337"/>
                <a:gd name="T31" fmla="*/ 714 h 944"/>
                <a:gd name="T32" fmla="*/ 83 w 337"/>
                <a:gd name="T33" fmla="*/ 694 h 944"/>
                <a:gd name="T34" fmla="*/ 88 w 337"/>
                <a:gd name="T35" fmla="*/ 680 h 944"/>
                <a:gd name="T36" fmla="*/ 93 w 337"/>
                <a:gd name="T37" fmla="*/ 665 h 944"/>
                <a:gd name="T38" fmla="*/ 97 w 337"/>
                <a:gd name="T39" fmla="*/ 641 h 944"/>
                <a:gd name="T40" fmla="*/ 102 w 337"/>
                <a:gd name="T41" fmla="*/ 626 h 944"/>
                <a:gd name="T42" fmla="*/ 107 w 337"/>
                <a:gd name="T43" fmla="*/ 611 h 944"/>
                <a:gd name="T44" fmla="*/ 112 w 337"/>
                <a:gd name="T45" fmla="*/ 587 h 944"/>
                <a:gd name="T46" fmla="*/ 117 w 337"/>
                <a:gd name="T47" fmla="*/ 572 h 944"/>
                <a:gd name="T48" fmla="*/ 122 w 337"/>
                <a:gd name="T49" fmla="*/ 557 h 944"/>
                <a:gd name="T50" fmla="*/ 127 w 337"/>
                <a:gd name="T51" fmla="*/ 543 h 944"/>
                <a:gd name="T52" fmla="*/ 132 w 337"/>
                <a:gd name="T53" fmla="*/ 518 h 944"/>
                <a:gd name="T54" fmla="*/ 137 w 337"/>
                <a:gd name="T55" fmla="*/ 504 h 944"/>
                <a:gd name="T56" fmla="*/ 141 w 337"/>
                <a:gd name="T57" fmla="*/ 489 h 944"/>
                <a:gd name="T58" fmla="*/ 146 w 337"/>
                <a:gd name="T59" fmla="*/ 464 h 944"/>
                <a:gd name="T60" fmla="*/ 151 w 337"/>
                <a:gd name="T61" fmla="*/ 450 h 944"/>
                <a:gd name="T62" fmla="*/ 156 w 337"/>
                <a:gd name="T63" fmla="*/ 435 h 944"/>
                <a:gd name="T64" fmla="*/ 161 w 337"/>
                <a:gd name="T65" fmla="*/ 416 h 944"/>
                <a:gd name="T66" fmla="*/ 166 w 337"/>
                <a:gd name="T67" fmla="*/ 396 h 944"/>
                <a:gd name="T68" fmla="*/ 171 w 337"/>
                <a:gd name="T69" fmla="*/ 381 h 944"/>
                <a:gd name="T70" fmla="*/ 176 w 337"/>
                <a:gd name="T71" fmla="*/ 367 h 944"/>
                <a:gd name="T72" fmla="*/ 181 w 337"/>
                <a:gd name="T73" fmla="*/ 347 h 944"/>
                <a:gd name="T74" fmla="*/ 185 w 337"/>
                <a:gd name="T75" fmla="*/ 332 h 944"/>
                <a:gd name="T76" fmla="*/ 190 w 337"/>
                <a:gd name="T77" fmla="*/ 318 h 944"/>
                <a:gd name="T78" fmla="*/ 195 w 337"/>
                <a:gd name="T79" fmla="*/ 298 h 944"/>
                <a:gd name="T80" fmla="*/ 200 w 337"/>
                <a:gd name="T81" fmla="*/ 283 h 944"/>
                <a:gd name="T82" fmla="*/ 205 w 337"/>
                <a:gd name="T83" fmla="*/ 269 h 944"/>
                <a:gd name="T84" fmla="*/ 210 w 337"/>
                <a:gd name="T85" fmla="*/ 249 h 944"/>
                <a:gd name="T86" fmla="*/ 215 w 337"/>
                <a:gd name="T87" fmla="*/ 235 h 944"/>
                <a:gd name="T88" fmla="*/ 220 w 337"/>
                <a:gd name="T89" fmla="*/ 225 h 944"/>
                <a:gd name="T90" fmla="*/ 225 w 337"/>
                <a:gd name="T91" fmla="*/ 205 h 944"/>
                <a:gd name="T92" fmla="*/ 229 w 337"/>
                <a:gd name="T93" fmla="*/ 190 h 944"/>
                <a:gd name="T94" fmla="*/ 234 w 337"/>
                <a:gd name="T95" fmla="*/ 181 h 944"/>
                <a:gd name="T96" fmla="*/ 239 w 337"/>
                <a:gd name="T97" fmla="*/ 166 h 944"/>
                <a:gd name="T98" fmla="*/ 244 w 337"/>
                <a:gd name="T99" fmla="*/ 151 h 944"/>
                <a:gd name="T100" fmla="*/ 249 w 337"/>
                <a:gd name="T101" fmla="*/ 142 h 944"/>
                <a:gd name="T102" fmla="*/ 254 w 337"/>
                <a:gd name="T103" fmla="*/ 127 h 944"/>
                <a:gd name="T104" fmla="*/ 259 w 337"/>
                <a:gd name="T105" fmla="*/ 112 h 944"/>
                <a:gd name="T106" fmla="*/ 264 w 337"/>
                <a:gd name="T107" fmla="*/ 102 h 944"/>
                <a:gd name="T108" fmla="*/ 269 w 337"/>
                <a:gd name="T109" fmla="*/ 93 h 944"/>
                <a:gd name="T110" fmla="*/ 273 w 337"/>
                <a:gd name="T111" fmla="*/ 78 h 944"/>
                <a:gd name="T112" fmla="*/ 278 w 337"/>
                <a:gd name="T113" fmla="*/ 68 h 944"/>
                <a:gd name="T114" fmla="*/ 288 w 337"/>
                <a:gd name="T115" fmla="*/ 49 h 944"/>
                <a:gd name="T116" fmla="*/ 303 w 337"/>
                <a:gd name="T117" fmla="*/ 34 h 944"/>
                <a:gd name="T118" fmla="*/ 308 w 337"/>
                <a:gd name="T119" fmla="*/ 19 h 944"/>
                <a:gd name="T120" fmla="*/ 317 w 337"/>
                <a:gd name="T121" fmla="*/ 9 h 944"/>
                <a:gd name="T122" fmla="*/ 327 w 337"/>
                <a:gd name="T123" fmla="*/ 5 h 944"/>
                <a:gd name="T124" fmla="*/ 337 w 337"/>
                <a:gd name="T125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944">
                  <a:moveTo>
                    <a:pt x="0" y="944"/>
                  </a:moveTo>
                  <a:lnTo>
                    <a:pt x="5" y="939"/>
                  </a:lnTo>
                  <a:lnTo>
                    <a:pt x="5" y="934"/>
                  </a:lnTo>
                  <a:lnTo>
                    <a:pt x="10" y="929"/>
                  </a:lnTo>
                  <a:lnTo>
                    <a:pt x="10" y="924"/>
                  </a:lnTo>
                  <a:lnTo>
                    <a:pt x="14" y="920"/>
                  </a:lnTo>
                  <a:lnTo>
                    <a:pt x="14" y="905"/>
                  </a:lnTo>
                  <a:lnTo>
                    <a:pt x="19" y="900"/>
                  </a:lnTo>
                  <a:lnTo>
                    <a:pt x="19" y="895"/>
                  </a:lnTo>
                  <a:lnTo>
                    <a:pt x="24" y="885"/>
                  </a:lnTo>
                  <a:lnTo>
                    <a:pt x="24" y="880"/>
                  </a:lnTo>
                  <a:lnTo>
                    <a:pt x="29" y="875"/>
                  </a:lnTo>
                  <a:lnTo>
                    <a:pt x="29" y="861"/>
                  </a:lnTo>
                  <a:lnTo>
                    <a:pt x="34" y="856"/>
                  </a:lnTo>
                  <a:lnTo>
                    <a:pt x="34" y="846"/>
                  </a:lnTo>
                  <a:lnTo>
                    <a:pt x="39" y="841"/>
                  </a:lnTo>
                  <a:lnTo>
                    <a:pt x="39" y="836"/>
                  </a:lnTo>
                  <a:lnTo>
                    <a:pt x="44" y="827"/>
                  </a:lnTo>
                  <a:lnTo>
                    <a:pt x="44" y="817"/>
                  </a:lnTo>
                  <a:lnTo>
                    <a:pt x="49" y="807"/>
                  </a:lnTo>
                  <a:lnTo>
                    <a:pt x="49" y="802"/>
                  </a:lnTo>
                  <a:lnTo>
                    <a:pt x="54" y="792"/>
                  </a:lnTo>
                  <a:lnTo>
                    <a:pt x="54" y="787"/>
                  </a:lnTo>
                  <a:lnTo>
                    <a:pt x="58" y="783"/>
                  </a:lnTo>
                  <a:lnTo>
                    <a:pt x="58" y="773"/>
                  </a:lnTo>
                  <a:lnTo>
                    <a:pt x="63" y="768"/>
                  </a:lnTo>
                  <a:lnTo>
                    <a:pt x="63" y="753"/>
                  </a:lnTo>
                  <a:lnTo>
                    <a:pt x="68" y="743"/>
                  </a:lnTo>
                  <a:lnTo>
                    <a:pt x="68" y="738"/>
                  </a:lnTo>
                  <a:lnTo>
                    <a:pt x="73" y="729"/>
                  </a:lnTo>
                  <a:lnTo>
                    <a:pt x="73" y="724"/>
                  </a:lnTo>
                  <a:lnTo>
                    <a:pt x="78" y="714"/>
                  </a:lnTo>
                  <a:lnTo>
                    <a:pt x="78" y="699"/>
                  </a:lnTo>
                  <a:lnTo>
                    <a:pt x="83" y="694"/>
                  </a:lnTo>
                  <a:lnTo>
                    <a:pt x="83" y="685"/>
                  </a:lnTo>
                  <a:lnTo>
                    <a:pt x="88" y="680"/>
                  </a:lnTo>
                  <a:lnTo>
                    <a:pt x="88" y="670"/>
                  </a:lnTo>
                  <a:lnTo>
                    <a:pt x="93" y="665"/>
                  </a:lnTo>
                  <a:lnTo>
                    <a:pt x="93" y="650"/>
                  </a:lnTo>
                  <a:lnTo>
                    <a:pt x="97" y="641"/>
                  </a:lnTo>
                  <a:lnTo>
                    <a:pt x="97" y="636"/>
                  </a:lnTo>
                  <a:lnTo>
                    <a:pt x="102" y="626"/>
                  </a:lnTo>
                  <a:lnTo>
                    <a:pt x="102" y="621"/>
                  </a:lnTo>
                  <a:lnTo>
                    <a:pt x="107" y="611"/>
                  </a:lnTo>
                  <a:lnTo>
                    <a:pt x="107" y="597"/>
                  </a:lnTo>
                  <a:lnTo>
                    <a:pt x="112" y="587"/>
                  </a:lnTo>
                  <a:lnTo>
                    <a:pt x="112" y="582"/>
                  </a:lnTo>
                  <a:lnTo>
                    <a:pt x="117" y="572"/>
                  </a:lnTo>
                  <a:lnTo>
                    <a:pt x="117" y="567"/>
                  </a:lnTo>
                  <a:lnTo>
                    <a:pt x="122" y="557"/>
                  </a:lnTo>
                  <a:lnTo>
                    <a:pt x="122" y="553"/>
                  </a:lnTo>
                  <a:lnTo>
                    <a:pt x="127" y="543"/>
                  </a:lnTo>
                  <a:lnTo>
                    <a:pt x="127" y="528"/>
                  </a:lnTo>
                  <a:lnTo>
                    <a:pt x="132" y="518"/>
                  </a:lnTo>
                  <a:lnTo>
                    <a:pt x="132" y="513"/>
                  </a:lnTo>
                  <a:lnTo>
                    <a:pt x="137" y="504"/>
                  </a:lnTo>
                  <a:lnTo>
                    <a:pt x="137" y="499"/>
                  </a:lnTo>
                  <a:lnTo>
                    <a:pt x="141" y="489"/>
                  </a:lnTo>
                  <a:lnTo>
                    <a:pt x="141" y="474"/>
                  </a:lnTo>
                  <a:lnTo>
                    <a:pt x="146" y="464"/>
                  </a:lnTo>
                  <a:lnTo>
                    <a:pt x="146" y="460"/>
                  </a:lnTo>
                  <a:lnTo>
                    <a:pt x="151" y="450"/>
                  </a:lnTo>
                  <a:lnTo>
                    <a:pt x="151" y="445"/>
                  </a:lnTo>
                  <a:lnTo>
                    <a:pt x="156" y="435"/>
                  </a:lnTo>
                  <a:lnTo>
                    <a:pt x="156" y="420"/>
                  </a:lnTo>
                  <a:lnTo>
                    <a:pt x="161" y="416"/>
                  </a:lnTo>
                  <a:lnTo>
                    <a:pt x="161" y="406"/>
                  </a:lnTo>
                  <a:lnTo>
                    <a:pt x="166" y="396"/>
                  </a:lnTo>
                  <a:lnTo>
                    <a:pt x="166" y="391"/>
                  </a:lnTo>
                  <a:lnTo>
                    <a:pt x="171" y="381"/>
                  </a:lnTo>
                  <a:lnTo>
                    <a:pt x="171" y="376"/>
                  </a:lnTo>
                  <a:lnTo>
                    <a:pt x="176" y="367"/>
                  </a:lnTo>
                  <a:lnTo>
                    <a:pt x="176" y="352"/>
                  </a:lnTo>
                  <a:lnTo>
                    <a:pt x="181" y="347"/>
                  </a:lnTo>
                  <a:lnTo>
                    <a:pt x="181" y="337"/>
                  </a:lnTo>
                  <a:lnTo>
                    <a:pt x="185" y="332"/>
                  </a:lnTo>
                  <a:lnTo>
                    <a:pt x="185" y="323"/>
                  </a:lnTo>
                  <a:lnTo>
                    <a:pt x="190" y="318"/>
                  </a:lnTo>
                  <a:lnTo>
                    <a:pt x="190" y="303"/>
                  </a:lnTo>
                  <a:lnTo>
                    <a:pt x="195" y="298"/>
                  </a:lnTo>
                  <a:lnTo>
                    <a:pt x="195" y="288"/>
                  </a:lnTo>
                  <a:lnTo>
                    <a:pt x="200" y="283"/>
                  </a:lnTo>
                  <a:lnTo>
                    <a:pt x="200" y="274"/>
                  </a:lnTo>
                  <a:lnTo>
                    <a:pt x="205" y="269"/>
                  </a:lnTo>
                  <a:lnTo>
                    <a:pt x="205" y="254"/>
                  </a:lnTo>
                  <a:lnTo>
                    <a:pt x="210" y="249"/>
                  </a:lnTo>
                  <a:lnTo>
                    <a:pt x="210" y="244"/>
                  </a:lnTo>
                  <a:lnTo>
                    <a:pt x="215" y="235"/>
                  </a:lnTo>
                  <a:lnTo>
                    <a:pt x="215" y="230"/>
                  </a:lnTo>
                  <a:lnTo>
                    <a:pt x="220" y="225"/>
                  </a:lnTo>
                  <a:lnTo>
                    <a:pt x="220" y="210"/>
                  </a:lnTo>
                  <a:lnTo>
                    <a:pt x="225" y="205"/>
                  </a:lnTo>
                  <a:lnTo>
                    <a:pt x="225" y="195"/>
                  </a:lnTo>
                  <a:lnTo>
                    <a:pt x="229" y="190"/>
                  </a:lnTo>
                  <a:lnTo>
                    <a:pt x="229" y="186"/>
                  </a:lnTo>
                  <a:lnTo>
                    <a:pt x="234" y="181"/>
                  </a:lnTo>
                  <a:lnTo>
                    <a:pt x="234" y="176"/>
                  </a:lnTo>
                  <a:lnTo>
                    <a:pt x="239" y="166"/>
                  </a:lnTo>
                  <a:lnTo>
                    <a:pt x="239" y="156"/>
                  </a:lnTo>
                  <a:lnTo>
                    <a:pt x="244" y="151"/>
                  </a:lnTo>
                  <a:lnTo>
                    <a:pt x="244" y="146"/>
                  </a:lnTo>
                  <a:lnTo>
                    <a:pt x="249" y="142"/>
                  </a:lnTo>
                  <a:lnTo>
                    <a:pt x="249" y="132"/>
                  </a:lnTo>
                  <a:lnTo>
                    <a:pt x="254" y="127"/>
                  </a:lnTo>
                  <a:lnTo>
                    <a:pt x="254" y="117"/>
                  </a:lnTo>
                  <a:lnTo>
                    <a:pt x="259" y="112"/>
                  </a:lnTo>
                  <a:lnTo>
                    <a:pt x="259" y="107"/>
                  </a:lnTo>
                  <a:lnTo>
                    <a:pt x="264" y="102"/>
                  </a:lnTo>
                  <a:lnTo>
                    <a:pt x="264" y="98"/>
                  </a:lnTo>
                  <a:lnTo>
                    <a:pt x="269" y="93"/>
                  </a:lnTo>
                  <a:lnTo>
                    <a:pt x="269" y="83"/>
                  </a:lnTo>
                  <a:lnTo>
                    <a:pt x="273" y="78"/>
                  </a:lnTo>
                  <a:lnTo>
                    <a:pt x="278" y="73"/>
                  </a:lnTo>
                  <a:lnTo>
                    <a:pt x="278" y="68"/>
                  </a:lnTo>
                  <a:lnTo>
                    <a:pt x="288" y="58"/>
                  </a:lnTo>
                  <a:lnTo>
                    <a:pt x="288" y="49"/>
                  </a:lnTo>
                  <a:lnTo>
                    <a:pt x="293" y="44"/>
                  </a:lnTo>
                  <a:lnTo>
                    <a:pt x="303" y="34"/>
                  </a:lnTo>
                  <a:lnTo>
                    <a:pt x="303" y="24"/>
                  </a:lnTo>
                  <a:lnTo>
                    <a:pt x="308" y="19"/>
                  </a:lnTo>
                  <a:lnTo>
                    <a:pt x="313" y="14"/>
                  </a:lnTo>
                  <a:lnTo>
                    <a:pt x="317" y="9"/>
                  </a:lnTo>
                  <a:lnTo>
                    <a:pt x="322" y="5"/>
                  </a:lnTo>
                  <a:lnTo>
                    <a:pt x="327" y="5"/>
                  </a:lnTo>
                  <a:lnTo>
                    <a:pt x="332" y="0"/>
                  </a:lnTo>
                  <a:lnTo>
                    <a:pt x="337" y="0"/>
                  </a:lnTo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68F6AE01-782E-AC66-F5C0-F7487C10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4510088"/>
              <a:ext cx="16351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C090F23B-A7EC-961C-2BB9-4177901F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4246563"/>
              <a:ext cx="777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139D8E8B-C4E7-FE15-BD0A-C7439E108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1643063"/>
              <a:ext cx="777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4194C1BB-822A-6328-592F-6BEE1833C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3306763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E0657CD0-FBCC-E5BB-AF74-17C866E12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725" y="3003550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CDEDED23-2073-7C44-340E-49C14A471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188" y="2933700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CD7D20FD-5888-660A-7302-A1EFC2C7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25" y="1868488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8A340B42-A279-50CD-5DD5-ACFBC3421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338" y="2886075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1A949121-E2FD-D02E-94F6-02BBF5B0D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3" y="3267075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91739BD8-2EDD-057F-50C8-2B1E78D9E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863" y="3089275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7B7EA336-26C6-4E80-8F22-2FCD2738A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975" y="2847975"/>
              <a:ext cx="61913" cy="61913"/>
            </a:xfrm>
            <a:prstGeom prst="ellipse">
              <a:avLst/>
            </a:prstGeom>
            <a:noFill/>
            <a:ln w="3810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72CE15E3-4E86-B42B-B588-6C90F678C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400" y="3368675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DC917051-9AA5-045D-909D-3476DA086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5400" y="3368675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95410746-3EC9-0C8F-3233-83FCB2DFD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725" y="3135313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7">
              <a:extLst>
                <a:ext uri="{FF2B5EF4-FFF2-40B4-BE49-F238E27FC236}">
                  <a16:creationId xmlns:a16="http://schemas.microsoft.com/office/drawing/2014/main" id="{00228445-6068-2016-B6BF-22B8676B3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725" y="3135313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5476F00D-C257-6935-5B7D-7F7328253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925" y="3390900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17383BB9-C589-E2D8-23C8-9F76DFDC8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12925" y="3390900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>
              <a:extLst>
                <a:ext uri="{FF2B5EF4-FFF2-40B4-BE49-F238E27FC236}">
                  <a16:creationId xmlns:a16="http://schemas.microsoft.com/office/drawing/2014/main" id="{85C44DFA-0485-398C-A8A9-488B71B13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038" y="3709988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>
              <a:extLst>
                <a:ext uri="{FF2B5EF4-FFF2-40B4-BE49-F238E27FC236}">
                  <a16:creationId xmlns:a16="http://schemas.microsoft.com/office/drawing/2014/main" id="{187D430E-79ED-D07B-83FA-30A49F8B3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038" y="3709988"/>
              <a:ext cx="77788" cy="777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1E12A63-BCA2-1113-8EB9-EE2541490D67}"/>
                </a:ext>
              </a:extLst>
            </p:cNvPr>
            <p:cNvGrpSpPr/>
            <p:nvPr/>
          </p:nvGrpSpPr>
          <p:grpSpPr>
            <a:xfrm>
              <a:off x="699076" y="1746624"/>
              <a:ext cx="2906135" cy="547027"/>
              <a:chOff x="3291841" y="4714918"/>
              <a:chExt cx="2906135" cy="5470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5AC796DD-C4C2-A60E-28D3-A8142F17768E}"/>
                      </a:ext>
                    </a:extLst>
                  </p:cNvPr>
                  <p:cNvSpPr txBox="1"/>
                  <p:nvPr/>
                </p:nvSpPr>
                <p:spPr>
                  <a:xfrm>
                    <a:off x="3717234" y="4742955"/>
                    <a:ext cx="241732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=0.5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F664FC3-B1AB-1D30-28A9-704ED9135D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234" y="4742955"/>
                    <a:ext cx="2417328" cy="1846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08" r="-1259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ED6ABED1-4311-C3FE-5045-5F1840757D7C}"/>
                      </a:ext>
                    </a:extLst>
                  </p:cNvPr>
                  <p:cNvSpPr txBox="1"/>
                  <p:nvPr/>
                </p:nvSpPr>
                <p:spPr>
                  <a:xfrm>
                    <a:off x="3717233" y="5032679"/>
                    <a:ext cx="225818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(12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e>
                          </m:func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1C75A6D5-C236-72B6-B8DC-E01E62CC0C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233" y="5032679"/>
                    <a:ext cx="2258182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78" t="-3333" r="-2156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F443D3C-40C6-A96D-5875-0765878C7A7F}"/>
                  </a:ext>
                </a:extLst>
              </p:cNvPr>
              <p:cNvSpPr/>
              <p:nvPr/>
            </p:nvSpPr>
            <p:spPr>
              <a:xfrm>
                <a:off x="3291841" y="4714918"/>
                <a:ext cx="2906135" cy="54702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Line 81">
                <a:extLst>
                  <a:ext uri="{FF2B5EF4-FFF2-40B4-BE49-F238E27FC236}">
                    <a16:creationId xmlns:a16="http://schemas.microsoft.com/office/drawing/2014/main" id="{F08CD4F3-3CA2-3482-E9CE-A215631D7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8990" y="4873694"/>
                <a:ext cx="311150" cy="0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9" name="Line 88">
                <a:extLst>
                  <a:ext uri="{FF2B5EF4-FFF2-40B4-BE49-F238E27FC236}">
                    <a16:creationId xmlns:a16="http://schemas.microsoft.com/office/drawing/2014/main" id="{925C0735-89CD-AA8C-6313-679EAB4B0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8990" y="5129214"/>
                <a:ext cx="311150" cy="0"/>
              </a:xfrm>
              <a:prstGeom prst="line">
                <a:avLst/>
              </a:prstGeom>
              <a:noFill/>
              <a:ln w="158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70" name="Rectangle 93">
              <a:extLst>
                <a:ext uri="{FF2B5EF4-FFF2-40B4-BE49-F238E27FC236}">
                  <a16:creationId xmlns:a16="http://schemas.microsoft.com/office/drawing/2014/main" id="{34855E5F-7E04-CDDC-16EF-404B0CE5D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474" y="1809750"/>
              <a:ext cx="3249613" cy="2500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4">
              <a:extLst>
                <a:ext uri="{FF2B5EF4-FFF2-40B4-BE49-F238E27FC236}">
                  <a16:creationId xmlns:a16="http://schemas.microsoft.com/office/drawing/2014/main" id="{D2F76F9D-C8F7-AE81-E681-E096F18A9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474" y="1809750"/>
              <a:ext cx="3249613" cy="25003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95">
              <a:extLst>
                <a:ext uri="{FF2B5EF4-FFF2-40B4-BE49-F238E27FC236}">
                  <a16:creationId xmlns:a16="http://schemas.microsoft.com/office/drawing/2014/main" id="{19E975D9-9EA9-C66A-B465-3BB97CF9E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4310062"/>
              <a:ext cx="32496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96">
              <a:extLst>
                <a:ext uri="{FF2B5EF4-FFF2-40B4-BE49-F238E27FC236}">
                  <a16:creationId xmlns:a16="http://schemas.microsoft.com/office/drawing/2014/main" id="{E4BBB387-5139-0A2C-C0F0-815E85BC4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8474" y="1809750"/>
              <a:ext cx="0" cy="2500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97">
              <a:extLst>
                <a:ext uri="{FF2B5EF4-FFF2-40B4-BE49-F238E27FC236}">
                  <a16:creationId xmlns:a16="http://schemas.microsoft.com/office/drawing/2014/main" id="{306DABD8-BFAD-87A7-D841-92A5EEFB2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8474" y="4273550"/>
              <a:ext cx="0" cy="36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98">
              <a:extLst>
                <a:ext uri="{FF2B5EF4-FFF2-40B4-BE49-F238E27FC236}">
                  <a16:creationId xmlns:a16="http://schemas.microsoft.com/office/drawing/2014/main" id="{526883F2-E658-9F8C-0966-D2FB9592D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024" y="4332287"/>
              <a:ext cx="165100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99">
              <a:extLst>
                <a:ext uri="{FF2B5EF4-FFF2-40B4-BE49-F238E27FC236}">
                  <a16:creationId xmlns:a16="http://schemas.microsoft.com/office/drawing/2014/main" id="{F4B5BF7C-C0C7-F958-9EEA-5F28EBD48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2999" y="4273550"/>
              <a:ext cx="0" cy="36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00">
              <a:extLst>
                <a:ext uri="{FF2B5EF4-FFF2-40B4-BE49-F238E27FC236}">
                  <a16:creationId xmlns:a16="http://schemas.microsoft.com/office/drawing/2014/main" id="{DF786864-19A2-6957-B5D6-2009669B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287" y="4332287"/>
              <a:ext cx="3063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101">
              <a:extLst>
                <a:ext uri="{FF2B5EF4-FFF2-40B4-BE49-F238E27FC236}">
                  <a16:creationId xmlns:a16="http://schemas.microsoft.com/office/drawing/2014/main" id="{43D75D22-6184-02CE-5471-548D95E4A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3874" y="4273550"/>
              <a:ext cx="0" cy="36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16E9B6A4-1045-5EA5-636F-AFDAC965E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162" y="4332287"/>
              <a:ext cx="3063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4AAF2886-4B0A-6B89-75A3-7F66E33CD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4750" y="4273550"/>
              <a:ext cx="0" cy="36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04">
              <a:extLst>
                <a:ext uri="{FF2B5EF4-FFF2-40B4-BE49-F238E27FC236}">
                  <a16:creationId xmlns:a16="http://schemas.microsoft.com/office/drawing/2014/main" id="{CBEDFAE3-9A06-8E3D-229B-A6CC2D85A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625" y="4332287"/>
              <a:ext cx="3063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F177FACB-A133-DCCB-34FA-E2D3A1157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7212" y="4273550"/>
              <a:ext cx="0" cy="36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106">
              <a:extLst>
                <a:ext uri="{FF2B5EF4-FFF2-40B4-BE49-F238E27FC236}">
                  <a16:creationId xmlns:a16="http://schemas.microsoft.com/office/drawing/2014/main" id="{3F1DE892-4724-916E-1C12-DCF8646AD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500" y="4332287"/>
              <a:ext cx="3063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EF5E85CE-D896-3386-16A0-532B6C197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48087" y="4273550"/>
              <a:ext cx="0" cy="36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108">
              <a:extLst>
                <a:ext uri="{FF2B5EF4-FFF2-40B4-BE49-F238E27FC236}">
                  <a16:creationId xmlns:a16="http://schemas.microsoft.com/office/drawing/2014/main" id="{BBB9A582-C11C-A885-DF7A-5DBDEC28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3637" y="4332287"/>
              <a:ext cx="165100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E1C72390-1221-9116-7E9B-50362CCD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4310062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10">
              <a:extLst>
                <a:ext uri="{FF2B5EF4-FFF2-40B4-BE49-F238E27FC236}">
                  <a16:creationId xmlns:a16="http://schemas.microsoft.com/office/drawing/2014/main" id="{45D9EBFB-C079-C1BD-F545-E6536D68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537" y="4221162"/>
              <a:ext cx="3143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E4E28207-F290-D229-3ADB-59A14DD00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3890962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12">
              <a:extLst>
                <a:ext uri="{FF2B5EF4-FFF2-40B4-BE49-F238E27FC236}">
                  <a16:creationId xmlns:a16="http://schemas.microsoft.com/office/drawing/2014/main" id="{4AA5A08B-BC37-FE82-22E9-99259719E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024" y="3802062"/>
              <a:ext cx="225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113">
              <a:extLst>
                <a:ext uri="{FF2B5EF4-FFF2-40B4-BE49-F238E27FC236}">
                  <a16:creationId xmlns:a16="http://schemas.microsoft.com/office/drawing/2014/main" id="{F37E7410-BA2F-893B-37D3-C28689B5A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3471862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114">
              <a:extLst>
                <a:ext uri="{FF2B5EF4-FFF2-40B4-BE49-F238E27FC236}">
                  <a16:creationId xmlns:a16="http://schemas.microsoft.com/office/drawing/2014/main" id="{12D3961C-FC92-6D15-85FA-7CF32CEA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412" y="3381375"/>
              <a:ext cx="165100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115">
              <a:extLst>
                <a:ext uri="{FF2B5EF4-FFF2-40B4-BE49-F238E27FC236}">
                  <a16:creationId xmlns:a16="http://schemas.microsoft.com/office/drawing/2014/main" id="{C5392D53-54A6-B7D9-8D12-85517244F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3060700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116">
              <a:extLst>
                <a:ext uri="{FF2B5EF4-FFF2-40B4-BE49-F238E27FC236}">
                  <a16:creationId xmlns:a16="http://schemas.microsoft.com/office/drawing/2014/main" id="{CA2BAE39-6ACA-4C43-D013-CDA289F13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412" y="2970213"/>
              <a:ext cx="165100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117">
              <a:extLst>
                <a:ext uri="{FF2B5EF4-FFF2-40B4-BE49-F238E27FC236}">
                  <a16:creationId xmlns:a16="http://schemas.microsoft.com/office/drawing/2014/main" id="{3672936F-68A5-7E11-7C61-CBFDFE5B9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2641600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118">
              <a:extLst>
                <a:ext uri="{FF2B5EF4-FFF2-40B4-BE49-F238E27FC236}">
                  <a16:creationId xmlns:a16="http://schemas.microsoft.com/office/drawing/2014/main" id="{3E350D28-8EEA-E609-E99E-A669254D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924" y="2551113"/>
              <a:ext cx="2619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Line 119">
              <a:extLst>
                <a:ext uri="{FF2B5EF4-FFF2-40B4-BE49-F238E27FC236}">
                  <a16:creationId xmlns:a16="http://schemas.microsoft.com/office/drawing/2014/main" id="{6F1FFE45-1622-CD64-351F-BC89FFCA5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2220913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20">
              <a:extLst>
                <a:ext uri="{FF2B5EF4-FFF2-40B4-BE49-F238E27FC236}">
                  <a16:creationId xmlns:a16="http://schemas.microsoft.com/office/drawing/2014/main" id="{C80A2643-03DF-E911-484E-26C00DC6A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924" y="2132013"/>
              <a:ext cx="2619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121">
              <a:extLst>
                <a:ext uri="{FF2B5EF4-FFF2-40B4-BE49-F238E27FC236}">
                  <a16:creationId xmlns:a16="http://schemas.microsoft.com/office/drawing/2014/main" id="{3F54E838-C428-D7FA-5AA5-CE23EA039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1809750"/>
              <a:ext cx="30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22">
              <a:extLst>
                <a:ext uri="{FF2B5EF4-FFF2-40B4-BE49-F238E27FC236}">
                  <a16:creationId xmlns:a16="http://schemas.microsoft.com/office/drawing/2014/main" id="{A5780514-A8E0-ED89-A935-D94E7CB57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924" y="1719263"/>
              <a:ext cx="2619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Freeform 123">
              <a:extLst>
                <a:ext uri="{FF2B5EF4-FFF2-40B4-BE49-F238E27FC236}">
                  <a16:creationId xmlns:a16="http://schemas.microsoft.com/office/drawing/2014/main" id="{8800E98E-FC37-BA6B-D3ED-302AFF2B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474" y="2079625"/>
              <a:ext cx="3249613" cy="1901824"/>
            </a:xfrm>
            <a:custGeom>
              <a:avLst/>
              <a:gdLst>
                <a:gd name="T0" fmla="*/ 62 w 2047"/>
                <a:gd name="T1" fmla="*/ 858 h 1198"/>
                <a:gd name="T2" fmla="*/ 128 w 2047"/>
                <a:gd name="T3" fmla="*/ 948 h 1198"/>
                <a:gd name="T4" fmla="*/ 194 w 2047"/>
                <a:gd name="T5" fmla="*/ 976 h 1198"/>
                <a:gd name="T6" fmla="*/ 260 w 2047"/>
                <a:gd name="T7" fmla="*/ 962 h 1198"/>
                <a:gd name="T8" fmla="*/ 326 w 2047"/>
                <a:gd name="T9" fmla="*/ 934 h 1198"/>
                <a:gd name="T10" fmla="*/ 387 w 2047"/>
                <a:gd name="T11" fmla="*/ 953 h 1198"/>
                <a:gd name="T12" fmla="*/ 453 w 2047"/>
                <a:gd name="T13" fmla="*/ 953 h 1198"/>
                <a:gd name="T14" fmla="*/ 519 w 2047"/>
                <a:gd name="T15" fmla="*/ 943 h 1198"/>
                <a:gd name="T16" fmla="*/ 585 w 2047"/>
                <a:gd name="T17" fmla="*/ 924 h 1198"/>
                <a:gd name="T18" fmla="*/ 651 w 2047"/>
                <a:gd name="T19" fmla="*/ 901 h 1198"/>
                <a:gd name="T20" fmla="*/ 717 w 2047"/>
                <a:gd name="T21" fmla="*/ 882 h 1198"/>
                <a:gd name="T22" fmla="*/ 783 w 2047"/>
                <a:gd name="T23" fmla="*/ 882 h 1198"/>
                <a:gd name="T24" fmla="*/ 849 w 2047"/>
                <a:gd name="T25" fmla="*/ 882 h 1198"/>
                <a:gd name="T26" fmla="*/ 910 w 2047"/>
                <a:gd name="T27" fmla="*/ 863 h 1198"/>
                <a:gd name="T28" fmla="*/ 977 w 2047"/>
                <a:gd name="T29" fmla="*/ 839 h 1198"/>
                <a:gd name="T30" fmla="*/ 1043 w 2047"/>
                <a:gd name="T31" fmla="*/ 830 h 1198"/>
                <a:gd name="T32" fmla="*/ 1109 w 2047"/>
                <a:gd name="T33" fmla="*/ 830 h 1198"/>
                <a:gd name="T34" fmla="*/ 1175 w 2047"/>
                <a:gd name="T35" fmla="*/ 853 h 1198"/>
                <a:gd name="T36" fmla="*/ 1241 w 2047"/>
                <a:gd name="T37" fmla="*/ 901 h 1198"/>
                <a:gd name="T38" fmla="*/ 1307 w 2047"/>
                <a:gd name="T39" fmla="*/ 976 h 1198"/>
                <a:gd name="T40" fmla="*/ 1373 w 2047"/>
                <a:gd name="T41" fmla="*/ 1061 h 1198"/>
                <a:gd name="T42" fmla="*/ 1439 w 2047"/>
                <a:gd name="T43" fmla="*/ 1132 h 1198"/>
                <a:gd name="T44" fmla="*/ 1500 w 2047"/>
                <a:gd name="T45" fmla="*/ 1184 h 1198"/>
                <a:gd name="T46" fmla="*/ 1566 w 2047"/>
                <a:gd name="T47" fmla="*/ 1193 h 1198"/>
                <a:gd name="T48" fmla="*/ 1632 w 2047"/>
                <a:gd name="T49" fmla="*/ 1141 h 1198"/>
                <a:gd name="T50" fmla="*/ 1698 w 2047"/>
                <a:gd name="T51" fmla="*/ 1028 h 1198"/>
                <a:gd name="T52" fmla="*/ 1764 w 2047"/>
                <a:gd name="T53" fmla="*/ 882 h 1198"/>
                <a:gd name="T54" fmla="*/ 1830 w 2047"/>
                <a:gd name="T55" fmla="*/ 698 h 1198"/>
                <a:gd name="T56" fmla="*/ 1896 w 2047"/>
                <a:gd name="T57" fmla="*/ 490 h 1198"/>
                <a:gd name="T58" fmla="*/ 1962 w 2047"/>
                <a:gd name="T59" fmla="*/ 273 h 1198"/>
                <a:gd name="T60" fmla="*/ 2028 w 2047"/>
                <a:gd name="T61" fmla="*/ 56 h 1198"/>
                <a:gd name="T62" fmla="*/ 2000 w 2047"/>
                <a:gd name="T63" fmla="*/ 94 h 1198"/>
                <a:gd name="T64" fmla="*/ 1934 w 2047"/>
                <a:gd name="T65" fmla="*/ 259 h 1198"/>
                <a:gd name="T66" fmla="*/ 1868 w 2047"/>
                <a:gd name="T67" fmla="*/ 476 h 1198"/>
                <a:gd name="T68" fmla="*/ 1802 w 2047"/>
                <a:gd name="T69" fmla="*/ 707 h 1198"/>
                <a:gd name="T70" fmla="*/ 1736 w 2047"/>
                <a:gd name="T71" fmla="*/ 920 h 1198"/>
                <a:gd name="T72" fmla="*/ 1674 w 2047"/>
                <a:gd name="T73" fmla="*/ 1075 h 1198"/>
                <a:gd name="T74" fmla="*/ 1608 w 2047"/>
                <a:gd name="T75" fmla="*/ 1155 h 1198"/>
                <a:gd name="T76" fmla="*/ 1542 w 2047"/>
                <a:gd name="T77" fmla="*/ 1184 h 1198"/>
                <a:gd name="T78" fmla="*/ 1476 w 2047"/>
                <a:gd name="T79" fmla="*/ 1165 h 1198"/>
                <a:gd name="T80" fmla="*/ 1410 w 2047"/>
                <a:gd name="T81" fmla="*/ 1094 h 1198"/>
                <a:gd name="T82" fmla="*/ 1344 w 2047"/>
                <a:gd name="T83" fmla="*/ 1009 h 1198"/>
                <a:gd name="T84" fmla="*/ 1278 w 2047"/>
                <a:gd name="T85" fmla="*/ 934 h 1198"/>
                <a:gd name="T86" fmla="*/ 1212 w 2047"/>
                <a:gd name="T87" fmla="*/ 877 h 1198"/>
                <a:gd name="T88" fmla="*/ 1146 w 2047"/>
                <a:gd name="T89" fmla="*/ 835 h 1198"/>
                <a:gd name="T90" fmla="*/ 1085 w 2047"/>
                <a:gd name="T91" fmla="*/ 820 h 1198"/>
                <a:gd name="T92" fmla="*/ 1019 w 2047"/>
                <a:gd name="T93" fmla="*/ 830 h 1198"/>
                <a:gd name="T94" fmla="*/ 953 w 2047"/>
                <a:gd name="T95" fmla="*/ 839 h 1198"/>
                <a:gd name="T96" fmla="*/ 887 w 2047"/>
                <a:gd name="T97" fmla="*/ 849 h 1198"/>
                <a:gd name="T98" fmla="*/ 821 w 2047"/>
                <a:gd name="T99" fmla="*/ 863 h 1198"/>
                <a:gd name="T100" fmla="*/ 755 w 2047"/>
                <a:gd name="T101" fmla="*/ 872 h 1198"/>
                <a:gd name="T102" fmla="*/ 689 w 2047"/>
                <a:gd name="T103" fmla="*/ 863 h 1198"/>
                <a:gd name="T104" fmla="*/ 623 w 2047"/>
                <a:gd name="T105" fmla="*/ 844 h 1198"/>
                <a:gd name="T106" fmla="*/ 557 w 2047"/>
                <a:gd name="T107" fmla="*/ 830 h 1198"/>
                <a:gd name="T108" fmla="*/ 495 w 2047"/>
                <a:gd name="T109" fmla="*/ 835 h 1198"/>
                <a:gd name="T110" fmla="*/ 429 w 2047"/>
                <a:gd name="T111" fmla="*/ 858 h 1198"/>
                <a:gd name="T112" fmla="*/ 363 w 2047"/>
                <a:gd name="T113" fmla="*/ 896 h 1198"/>
                <a:gd name="T114" fmla="*/ 297 w 2047"/>
                <a:gd name="T115" fmla="*/ 920 h 1198"/>
                <a:gd name="T116" fmla="*/ 231 w 2047"/>
                <a:gd name="T117" fmla="*/ 877 h 1198"/>
                <a:gd name="T118" fmla="*/ 165 w 2047"/>
                <a:gd name="T119" fmla="*/ 825 h 1198"/>
                <a:gd name="T120" fmla="*/ 99 w 2047"/>
                <a:gd name="T121" fmla="*/ 778 h 1198"/>
                <a:gd name="T122" fmla="*/ 33 w 2047"/>
                <a:gd name="T123" fmla="*/ 736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1198">
                  <a:moveTo>
                    <a:pt x="0" y="721"/>
                  </a:moveTo>
                  <a:lnTo>
                    <a:pt x="0" y="721"/>
                  </a:lnTo>
                  <a:lnTo>
                    <a:pt x="0" y="726"/>
                  </a:lnTo>
                  <a:lnTo>
                    <a:pt x="5" y="731"/>
                  </a:lnTo>
                  <a:lnTo>
                    <a:pt x="5" y="740"/>
                  </a:lnTo>
                  <a:lnTo>
                    <a:pt x="10" y="745"/>
                  </a:lnTo>
                  <a:lnTo>
                    <a:pt x="10" y="750"/>
                  </a:lnTo>
                  <a:lnTo>
                    <a:pt x="14" y="754"/>
                  </a:lnTo>
                  <a:lnTo>
                    <a:pt x="14" y="759"/>
                  </a:lnTo>
                  <a:lnTo>
                    <a:pt x="14" y="764"/>
                  </a:lnTo>
                  <a:lnTo>
                    <a:pt x="19" y="769"/>
                  </a:lnTo>
                  <a:lnTo>
                    <a:pt x="19" y="773"/>
                  </a:lnTo>
                  <a:lnTo>
                    <a:pt x="24" y="778"/>
                  </a:lnTo>
                  <a:lnTo>
                    <a:pt x="24" y="783"/>
                  </a:lnTo>
                  <a:lnTo>
                    <a:pt x="29" y="787"/>
                  </a:lnTo>
                  <a:lnTo>
                    <a:pt x="29" y="792"/>
                  </a:lnTo>
                  <a:lnTo>
                    <a:pt x="29" y="797"/>
                  </a:lnTo>
                  <a:lnTo>
                    <a:pt x="33" y="802"/>
                  </a:lnTo>
                  <a:lnTo>
                    <a:pt x="33" y="806"/>
                  </a:lnTo>
                  <a:lnTo>
                    <a:pt x="38" y="811"/>
                  </a:lnTo>
                  <a:lnTo>
                    <a:pt x="38" y="816"/>
                  </a:lnTo>
                  <a:lnTo>
                    <a:pt x="43" y="820"/>
                  </a:lnTo>
                  <a:lnTo>
                    <a:pt x="43" y="825"/>
                  </a:lnTo>
                  <a:lnTo>
                    <a:pt x="43" y="830"/>
                  </a:lnTo>
                  <a:lnTo>
                    <a:pt x="47" y="835"/>
                  </a:lnTo>
                  <a:lnTo>
                    <a:pt x="47" y="835"/>
                  </a:lnTo>
                  <a:lnTo>
                    <a:pt x="52" y="839"/>
                  </a:lnTo>
                  <a:lnTo>
                    <a:pt x="52" y="844"/>
                  </a:lnTo>
                  <a:lnTo>
                    <a:pt x="57" y="849"/>
                  </a:lnTo>
                  <a:lnTo>
                    <a:pt x="57" y="853"/>
                  </a:lnTo>
                  <a:lnTo>
                    <a:pt x="62" y="853"/>
                  </a:lnTo>
                  <a:lnTo>
                    <a:pt x="62" y="858"/>
                  </a:lnTo>
                  <a:lnTo>
                    <a:pt x="62" y="863"/>
                  </a:lnTo>
                  <a:lnTo>
                    <a:pt x="66" y="868"/>
                  </a:lnTo>
                  <a:lnTo>
                    <a:pt x="66" y="872"/>
                  </a:lnTo>
                  <a:lnTo>
                    <a:pt x="71" y="872"/>
                  </a:lnTo>
                  <a:lnTo>
                    <a:pt x="71" y="877"/>
                  </a:lnTo>
                  <a:lnTo>
                    <a:pt x="76" y="882"/>
                  </a:lnTo>
                  <a:lnTo>
                    <a:pt x="76" y="882"/>
                  </a:lnTo>
                  <a:lnTo>
                    <a:pt x="76" y="886"/>
                  </a:lnTo>
                  <a:lnTo>
                    <a:pt x="80" y="891"/>
                  </a:lnTo>
                  <a:lnTo>
                    <a:pt x="80" y="891"/>
                  </a:lnTo>
                  <a:lnTo>
                    <a:pt x="85" y="896"/>
                  </a:lnTo>
                  <a:lnTo>
                    <a:pt x="85" y="901"/>
                  </a:lnTo>
                  <a:lnTo>
                    <a:pt x="90" y="901"/>
                  </a:lnTo>
                  <a:lnTo>
                    <a:pt x="90" y="905"/>
                  </a:lnTo>
                  <a:lnTo>
                    <a:pt x="90" y="905"/>
                  </a:lnTo>
                  <a:lnTo>
                    <a:pt x="95" y="910"/>
                  </a:lnTo>
                  <a:lnTo>
                    <a:pt x="95" y="915"/>
                  </a:lnTo>
                  <a:lnTo>
                    <a:pt x="99" y="915"/>
                  </a:lnTo>
                  <a:lnTo>
                    <a:pt x="99" y="920"/>
                  </a:lnTo>
                  <a:lnTo>
                    <a:pt x="104" y="920"/>
                  </a:lnTo>
                  <a:lnTo>
                    <a:pt x="104" y="924"/>
                  </a:lnTo>
                  <a:lnTo>
                    <a:pt x="109" y="924"/>
                  </a:lnTo>
                  <a:lnTo>
                    <a:pt x="109" y="929"/>
                  </a:lnTo>
                  <a:lnTo>
                    <a:pt x="109" y="929"/>
                  </a:lnTo>
                  <a:lnTo>
                    <a:pt x="113" y="934"/>
                  </a:lnTo>
                  <a:lnTo>
                    <a:pt x="113" y="934"/>
                  </a:lnTo>
                  <a:lnTo>
                    <a:pt x="118" y="938"/>
                  </a:lnTo>
                  <a:lnTo>
                    <a:pt x="118" y="938"/>
                  </a:lnTo>
                  <a:lnTo>
                    <a:pt x="123" y="938"/>
                  </a:lnTo>
                  <a:lnTo>
                    <a:pt x="123" y="943"/>
                  </a:lnTo>
                  <a:lnTo>
                    <a:pt x="123" y="943"/>
                  </a:lnTo>
                  <a:lnTo>
                    <a:pt x="128" y="948"/>
                  </a:lnTo>
                  <a:lnTo>
                    <a:pt x="128" y="948"/>
                  </a:lnTo>
                  <a:lnTo>
                    <a:pt x="132" y="948"/>
                  </a:lnTo>
                  <a:lnTo>
                    <a:pt x="132" y="953"/>
                  </a:lnTo>
                  <a:lnTo>
                    <a:pt x="137" y="953"/>
                  </a:lnTo>
                  <a:lnTo>
                    <a:pt x="137" y="953"/>
                  </a:lnTo>
                  <a:lnTo>
                    <a:pt x="137" y="957"/>
                  </a:lnTo>
                  <a:lnTo>
                    <a:pt x="142" y="957"/>
                  </a:lnTo>
                  <a:lnTo>
                    <a:pt x="142" y="957"/>
                  </a:lnTo>
                  <a:lnTo>
                    <a:pt x="146" y="957"/>
                  </a:lnTo>
                  <a:lnTo>
                    <a:pt x="146" y="962"/>
                  </a:lnTo>
                  <a:lnTo>
                    <a:pt x="151" y="962"/>
                  </a:lnTo>
                  <a:lnTo>
                    <a:pt x="151" y="962"/>
                  </a:lnTo>
                  <a:lnTo>
                    <a:pt x="151" y="962"/>
                  </a:lnTo>
                  <a:lnTo>
                    <a:pt x="156" y="967"/>
                  </a:lnTo>
                  <a:lnTo>
                    <a:pt x="156" y="967"/>
                  </a:lnTo>
                  <a:lnTo>
                    <a:pt x="161" y="967"/>
                  </a:lnTo>
                  <a:lnTo>
                    <a:pt x="161" y="967"/>
                  </a:lnTo>
                  <a:lnTo>
                    <a:pt x="165" y="967"/>
                  </a:lnTo>
                  <a:lnTo>
                    <a:pt x="165" y="971"/>
                  </a:lnTo>
                  <a:lnTo>
                    <a:pt x="170" y="971"/>
                  </a:lnTo>
                  <a:lnTo>
                    <a:pt x="170" y="971"/>
                  </a:lnTo>
                  <a:lnTo>
                    <a:pt x="170" y="971"/>
                  </a:lnTo>
                  <a:lnTo>
                    <a:pt x="175" y="971"/>
                  </a:lnTo>
                  <a:lnTo>
                    <a:pt x="175" y="971"/>
                  </a:lnTo>
                  <a:lnTo>
                    <a:pt x="180" y="971"/>
                  </a:lnTo>
                  <a:lnTo>
                    <a:pt x="180" y="971"/>
                  </a:lnTo>
                  <a:lnTo>
                    <a:pt x="184" y="976"/>
                  </a:lnTo>
                  <a:lnTo>
                    <a:pt x="184" y="976"/>
                  </a:lnTo>
                  <a:lnTo>
                    <a:pt x="184" y="976"/>
                  </a:lnTo>
                  <a:lnTo>
                    <a:pt x="189" y="976"/>
                  </a:lnTo>
                  <a:lnTo>
                    <a:pt x="189" y="976"/>
                  </a:lnTo>
                  <a:lnTo>
                    <a:pt x="194" y="976"/>
                  </a:lnTo>
                  <a:lnTo>
                    <a:pt x="194" y="976"/>
                  </a:lnTo>
                  <a:lnTo>
                    <a:pt x="198" y="976"/>
                  </a:lnTo>
                  <a:lnTo>
                    <a:pt x="198" y="976"/>
                  </a:lnTo>
                  <a:lnTo>
                    <a:pt x="198" y="976"/>
                  </a:lnTo>
                  <a:lnTo>
                    <a:pt x="203" y="976"/>
                  </a:lnTo>
                  <a:lnTo>
                    <a:pt x="203" y="976"/>
                  </a:lnTo>
                  <a:lnTo>
                    <a:pt x="208" y="976"/>
                  </a:lnTo>
                  <a:lnTo>
                    <a:pt x="208" y="976"/>
                  </a:lnTo>
                  <a:lnTo>
                    <a:pt x="213" y="976"/>
                  </a:lnTo>
                  <a:lnTo>
                    <a:pt x="213" y="976"/>
                  </a:lnTo>
                  <a:lnTo>
                    <a:pt x="217" y="976"/>
                  </a:lnTo>
                  <a:lnTo>
                    <a:pt x="217" y="976"/>
                  </a:lnTo>
                  <a:lnTo>
                    <a:pt x="217" y="976"/>
                  </a:lnTo>
                  <a:lnTo>
                    <a:pt x="222" y="971"/>
                  </a:lnTo>
                  <a:lnTo>
                    <a:pt x="222" y="971"/>
                  </a:lnTo>
                  <a:lnTo>
                    <a:pt x="227" y="971"/>
                  </a:lnTo>
                  <a:lnTo>
                    <a:pt x="227" y="971"/>
                  </a:lnTo>
                  <a:lnTo>
                    <a:pt x="231" y="971"/>
                  </a:lnTo>
                  <a:lnTo>
                    <a:pt x="231" y="971"/>
                  </a:lnTo>
                  <a:lnTo>
                    <a:pt x="231" y="971"/>
                  </a:lnTo>
                  <a:lnTo>
                    <a:pt x="236" y="971"/>
                  </a:lnTo>
                  <a:lnTo>
                    <a:pt x="236" y="971"/>
                  </a:lnTo>
                  <a:lnTo>
                    <a:pt x="241" y="967"/>
                  </a:lnTo>
                  <a:lnTo>
                    <a:pt x="241" y="967"/>
                  </a:lnTo>
                  <a:lnTo>
                    <a:pt x="246" y="967"/>
                  </a:lnTo>
                  <a:lnTo>
                    <a:pt x="246" y="967"/>
                  </a:lnTo>
                  <a:lnTo>
                    <a:pt x="246" y="967"/>
                  </a:lnTo>
                  <a:lnTo>
                    <a:pt x="250" y="967"/>
                  </a:lnTo>
                  <a:lnTo>
                    <a:pt x="250" y="967"/>
                  </a:lnTo>
                  <a:lnTo>
                    <a:pt x="255" y="962"/>
                  </a:lnTo>
                  <a:lnTo>
                    <a:pt x="255" y="962"/>
                  </a:lnTo>
                  <a:lnTo>
                    <a:pt x="260" y="962"/>
                  </a:lnTo>
                  <a:lnTo>
                    <a:pt x="260" y="962"/>
                  </a:lnTo>
                  <a:lnTo>
                    <a:pt x="260" y="962"/>
                  </a:lnTo>
                  <a:lnTo>
                    <a:pt x="264" y="957"/>
                  </a:lnTo>
                  <a:lnTo>
                    <a:pt x="264" y="957"/>
                  </a:lnTo>
                  <a:lnTo>
                    <a:pt x="269" y="957"/>
                  </a:lnTo>
                  <a:lnTo>
                    <a:pt x="269" y="957"/>
                  </a:lnTo>
                  <a:lnTo>
                    <a:pt x="274" y="953"/>
                  </a:lnTo>
                  <a:lnTo>
                    <a:pt x="274" y="953"/>
                  </a:lnTo>
                  <a:lnTo>
                    <a:pt x="279" y="953"/>
                  </a:lnTo>
                  <a:lnTo>
                    <a:pt x="279" y="953"/>
                  </a:lnTo>
                  <a:lnTo>
                    <a:pt x="279" y="953"/>
                  </a:lnTo>
                  <a:lnTo>
                    <a:pt x="283" y="948"/>
                  </a:lnTo>
                  <a:lnTo>
                    <a:pt x="283" y="948"/>
                  </a:lnTo>
                  <a:lnTo>
                    <a:pt x="288" y="948"/>
                  </a:lnTo>
                  <a:lnTo>
                    <a:pt x="288" y="948"/>
                  </a:lnTo>
                  <a:lnTo>
                    <a:pt x="293" y="943"/>
                  </a:lnTo>
                  <a:lnTo>
                    <a:pt x="293" y="943"/>
                  </a:lnTo>
                  <a:lnTo>
                    <a:pt x="293" y="943"/>
                  </a:lnTo>
                  <a:lnTo>
                    <a:pt x="297" y="938"/>
                  </a:lnTo>
                  <a:lnTo>
                    <a:pt x="297" y="938"/>
                  </a:lnTo>
                  <a:lnTo>
                    <a:pt x="302" y="938"/>
                  </a:lnTo>
                  <a:lnTo>
                    <a:pt x="302" y="938"/>
                  </a:lnTo>
                  <a:lnTo>
                    <a:pt x="307" y="934"/>
                  </a:lnTo>
                  <a:lnTo>
                    <a:pt x="307" y="934"/>
                  </a:lnTo>
                  <a:lnTo>
                    <a:pt x="307" y="934"/>
                  </a:lnTo>
                  <a:lnTo>
                    <a:pt x="312" y="934"/>
                  </a:lnTo>
                  <a:lnTo>
                    <a:pt x="312" y="929"/>
                  </a:lnTo>
                  <a:lnTo>
                    <a:pt x="316" y="929"/>
                  </a:lnTo>
                  <a:lnTo>
                    <a:pt x="316" y="929"/>
                  </a:lnTo>
                  <a:lnTo>
                    <a:pt x="321" y="929"/>
                  </a:lnTo>
                  <a:lnTo>
                    <a:pt x="321" y="934"/>
                  </a:lnTo>
                  <a:lnTo>
                    <a:pt x="326" y="934"/>
                  </a:lnTo>
                  <a:lnTo>
                    <a:pt x="326" y="934"/>
                  </a:lnTo>
                  <a:lnTo>
                    <a:pt x="326" y="934"/>
                  </a:lnTo>
                  <a:lnTo>
                    <a:pt x="330" y="934"/>
                  </a:lnTo>
                  <a:lnTo>
                    <a:pt x="330" y="938"/>
                  </a:lnTo>
                  <a:lnTo>
                    <a:pt x="335" y="938"/>
                  </a:lnTo>
                  <a:lnTo>
                    <a:pt x="335" y="938"/>
                  </a:lnTo>
                  <a:lnTo>
                    <a:pt x="340" y="938"/>
                  </a:lnTo>
                  <a:lnTo>
                    <a:pt x="340" y="938"/>
                  </a:lnTo>
                  <a:lnTo>
                    <a:pt x="340" y="938"/>
                  </a:lnTo>
                  <a:lnTo>
                    <a:pt x="345" y="943"/>
                  </a:lnTo>
                  <a:lnTo>
                    <a:pt x="345" y="943"/>
                  </a:lnTo>
                  <a:lnTo>
                    <a:pt x="349" y="943"/>
                  </a:lnTo>
                  <a:lnTo>
                    <a:pt x="349" y="943"/>
                  </a:lnTo>
                  <a:lnTo>
                    <a:pt x="354" y="943"/>
                  </a:lnTo>
                  <a:lnTo>
                    <a:pt x="354" y="943"/>
                  </a:lnTo>
                  <a:lnTo>
                    <a:pt x="354" y="943"/>
                  </a:lnTo>
                  <a:lnTo>
                    <a:pt x="359" y="943"/>
                  </a:lnTo>
                  <a:lnTo>
                    <a:pt x="359" y="948"/>
                  </a:lnTo>
                  <a:lnTo>
                    <a:pt x="363" y="948"/>
                  </a:lnTo>
                  <a:lnTo>
                    <a:pt x="363" y="948"/>
                  </a:lnTo>
                  <a:lnTo>
                    <a:pt x="368" y="948"/>
                  </a:lnTo>
                  <a:lnTo>
                    <a:pt x="368" y="948"/>
                  </a:lnTo>
                  <a:lnTo>
                    <a:pt x="368" y="948"/>
                  </a:lnTo>
                  <a:lnTo>
                    <a:pt x="373" y="948"/>
                  </a:lnTo>
                  <a:lnTo>
                    <a:pt x="373" y="948"/>
                  </a:lnTo>
                  <a:lnTo>
                    <a:pt x="378" y="948"/>
                  </a:lnTo>
                  <a:lnTo>
                    <a:pt x="378" y="948"/>
                  </a:lnTo>
                  <a:lnTo>
                    <a:pt x="382" y="953"/>
                  </a:lnTo>
                  <a:lnTo>
                    <a:pt x="382" y="953"/>
                  </a:lnTo>
                  <a:lnTo>
                    <a:pt x="387" y="953"/>
                  </a:lnTo>
                  <a:lnTo>
                    <a:pt x="387" y="953"/>
                  </a:lnTo>
                  <a:lnTo>
                    <a:pt x="387" y="953"/>
                  </a:lnTo>
                  <a:lnTo>
                    <a:pt x="392" y="953"/>
                  </a:lnTo>
                  <a:lnTo>
                    <a:pt x="392" y="953"/>
                  </a:lnTo>
                  <a:lnTo>
                    <a:pt x="396" y="953"/>
                  </a:lnTo>
                  <a:lnTo>
                    <a:pt x="396" y="953"/>
                  </a:lnTo>
                  <a:lnTo>
                    <a:pt x="401" y="953"/>
                  </a:lnTo>
                  <a:lnTo>
                    <a:pt x="401" y="953"/>
                  </a:lnTo>
                  <a:lnTo>
                    <a:pt x="401" y="953"/>
                  </a:lnTo>
                  <a:lnTo>
                    <a:pt x="406" y="953"/>
                  </a:lnTo>
                  <a:lnTo>
                    <a:pt x="406" y="953"/>
                  </a:lnTo>
                  <a:lnTo>
                    <a:pt x="411" y="953"/>
                  </a:lnTo>
                  <a:lnTo>
                    <a:pt x="411" y="953"/>
                  </a:lnTo>
                  <a:lnTo>
                    <a:pt x="415" y="953"/>
                  </a:lnTo>
                  <a:lnTo>
                    <a:pt x="415" y="953"/>
                  </a:lnTo>
                  <a:lnTo>
                    <a:pt x="415" y="953"/>
                  </a:lnTo>
                  <a:lnTo>
                    <a:pt x="420" y="953"/>
                  </a:lnTo>
                  <a:lnTo>
                    <a:pt x="420" y="953"/>
                  </a:lnTo>
                  <a:lnTo>
                    <a:pt x="425" y="953"/>
                  </a:lnTo>
                  <a:lnTo>
                    <a:pt x="425" y="953"/>
                  </a:lnTo>
                  <a:lnTo>
                    <a:pt x="429" y="953"/>
                  </a:lnTo>
                  <a:lnTo>
                    <a:pt x="429" y="953"/>
                  </a:lnTo>
                  <a:lnTo>
                    <a:pt x="434" y="953"/>
                  </a:lnTo>
                  <a:lnTo>
                    <a:pt x="434" y="953"/>
                  </a:lnTo>
                  <a:lnTo>
                    <a:pt x="434" y="953"/>
                  </a:lnTo>
                  <a:lnTo>
                    <a:pt x="439" y="953"/>
                  </a:lnTo>
                  <a:lnTo>
                    <a:pt x="439" y="953"/>
                  </a:lnTo>
                  <a:lnTo>
                    <a:pt x="444" y="953"/>
                  </a:lnTo>
                  <a:lnTo>
                    <a:pt x="444" y="953"/>
                  </a:lnTo>
                  <a:lnTo>
                    <a:pt x="448" y="953"/>
                  </a:lnTo>
                  <a:lnTo>
                    <a:pt x="448" y="953"/>
                  </a:lnTo>
                  <a:lnTo>
                    <a:pt x="448" y="953"/>
                  </a:lnTo>
                  <a:lnTo>
                    <a:pt x="453" y="953"/>
                  </a:lnTo>
                  <a:lnTo>
                    <a:pt x="453" y="953"/>
                  </a:lnTo>
                  <a:lnTo>
                    <a:pt x="458" y="953"/>
                  </a:lnTo>
                  <a:lnTo>
                    <a:pt x="458" y="953"/>
                  </a:lnTo>
                  <a:lnTo>
                    <a:pt x="462" y="953"/>
                  </a:lnTo>
                  <a:lnTo>
                    <a:pt x="462" y="953"/>
                  </a:lnTo>
                  <a:lnTo>
                    <a:pt x="462" y="953"/>
                  </a:lnTo>
                  <a:lnTo>
                    <a:pt x="467" y="953"/>
                  </a:lnTo>
                  <a:lnTo>
                    <a:pt x="467" y="953"/>
                  </a:lnTo>
                  <a:lnTo>
                    <a:pt x="472" y="953"/>
                  </a:lnTo>
                  <a:lnTo>
                    <a:pt x="472" y="953"/>
                  </a:lnTo>
                  <a:lnTo>
                    <a:pt x="477" y="953"/>
                  </a:lnTo>
                  <a:lnTo>
                    <a:pt x="477" y="953"/>
                  </a:lnTo>
                  <a:lnTo>
                    <a:pt x="477" y="953"/>
                  </a:lnTo>
                  <a:lnTo>
                    <a:pt x="481" y="948"/>
                  </a:lnTo>
                  <a:lnTo>
                    <a:pt x="481" y="948"/>
                  </a:lnTo>
                  <a:lnTo>
                    <a:pt x="486" y="948"/>
                  </a:lnTo>
                  <a:lnTo>
                    <a:pt x="486" y="948"/>
                  </a:lnTo>
                  <a:lnTo>
                    <a:pt x="491" y="948"/>
                  </a:lnTo>
                  <a:lnTo>
                    <a:pt x="491" y="948"/>
                  </a:lnTo>
                  <a:lnTo>
                    <a:pt x="495" y="948"/>
                  </a:lnTo>
                  <a:lnTo>
                    <a:pt x="495" y="948"/>
                  </a:lnTo>
                  <a:lnTo>
                    <a:pt x="495" y="948"/>
                  </a:lnTo>
                  <a:lnTo>
                    <a:pt x="500" y="948"/>
                  </a:lnTo>
                  <a:lnTo>
                    <a:pt x="500" y="948"/>
                  </a:lnTo>
                  <a:lnTo>
                    <a:pt x="505" y="948"/>
                  </a:lnTo>
                  <a:lnTo>
                    <a:pt x="505" y="943"/>
                  </a:lnTo>
                  <a:lnTo>
                    <a:pt x="510" y="943"/>
                  </a:lnTo>
                  <a:lnTo>
                    <a:pt x="510" y="943"/>
                  </a:lnTo>
                  <a:lnTo>
                    <a:pt x="510" y="943"/>
                  </a:lnTo>
                  <a:lnTo>
                    <a:pt x="514" y="943"/>
                  </a:lnTo>
                  <a:lnTo>
                    <a:pt x="514" y="943"/>
                  </a:lnTo>
                  <a:lnTo>
                    <a:pt x="519" y="943"/>
                  </a:lnTo>
                  <a:lnTo>
                    <a:pt x="519" y="943"/>
                  </a:lnTo>
                  <a:lnTo>
                    <a:pt x="524" y="943"/>
                  </a:lnTo>
                  <a:lnTo>
                    <a:pt x="524" y="938"/>
                  </a:lnTo>
                  <a:lnTo>
                    <a:pt x="524" y="938"/>
                  </a:lnTo>
                  <a:lnTo>
                    <a:pt x="528" y="938"/>
                  </a:lnTo>
                  <a:lnTo>
                    <a:pt x="528" y="938"/>
                  </a:lnTo>
                  <a:lnTo>
                    <a:pt x="533" y="938"/>
                  </a:lnTo>
                  <a:lnTo>
                    <a:pt x="533" y="938"/>
                  </a:lnTo>
                  <a:lnTo>
                    <a:pt x="538" y="938"/>
                  </a:lnTo>
                  <a:lnTo>
                    <a:pt x="538" y="938"/>
                  </a:lnTo>
                  <a:lnTo>
                    <a:pt x="543" y="938"/>
                  </a:lnTo>
                  <a:lnTo>
                    <a:pt x="543" y="934"/>
                  </a:lnTo>
                  <a:lnTo>
                    <a:pt x="543" y="934"/>
                  </a:lnTo>
                  <a:lnTo>
                    <a:pt x="547" y="934"/>
                  </a:lnTo>
                  <a:lnTo>
                    <a:pt x="547" y="934"/>
                  </a:lnTo>
                  <a:lnTo>
                    <a:pt x="552" y="934"/>
                  </a:lnTo>
                  <a:lnTo>
                    <a:pt x="552" y="934"/>
                  </a:lnTo>
                  <a:lnTo>
                    <a:pt x="557" y="934"/>
                  </a:lnTo>
                  <a:lnTo>
                    <a:pt x="557" y="929"/>
                  </a:lnTo>
                  <a:lnTo>
                    <a:pt x="557" y="929"/>
                  </a:lnTo>
                  <a:lnTo>
                    <a:pt x="562" y="929"/>
                  </a:lnTo>
                  <a:lnTo>
                    <a:pt x="562" y="929"/>
                  </a:lnTo>
                  <a:lnTo>
                    <a:pt x="566" y="929"/>
                  </a:lnTo>
                  <a:lnTo>
                    <a:pt x="566" y="929"/>
                  </a:lnTo>
                  <a:lnTo>
                    <a:pt x="571" y="929"/>
                  </a:lnTo>
                  <a:lnTo>
                    <a:pt x="571" y="929"/>
                  </a:lnTo>
                  <a:lnTo>
                    <a:pt x="571" y="924"/>
                  </a:lnTo>
                  <a:lnTo>
                    <a:pt x="576" y="924"/>
                  </a:lnTo>
                  <a:lnTo>
                    <a:pt x="576" y="924"/>
                  </a:lnTo>
                  <a:lnTo>
                    <a:pt x="580" y="924"/>
                  </a:lnTo>
                  <a:lnTo>
                    <a:pt x="580" y="924"/>
                  </a:lnTo>
                  <a:lnTo>
                    <a:pt x="585" y="924"/>
                  </a:lnTo>
                  <a:lnTo>
                    <a:pt x="585" y="924"/>
                  </a:lnTo>
                  <a:lnTo>
                    <a:pt x="585" y="920"/>
                  </a:lnTo>
                  <a:lnTo>
                    <a:pt x="590" y="920"/>
                  </a:lnTo>
                  <a:lnTo>
                    <a:pt x="590" y="920"/>
                  </a:lnTo>
                  <a:lnTo>
                    <a:pt x="595" y="920"/>
                  </a:lnTo>
                  <a:lnTo>
                    <a:pt x="595" y="920"/>
                  </a:lnTo>
                  <a:lnTo>
                    <a:pt x="599" y="920"/>
                  </a:lnTo>
                  <a:lnTo>
                    <a:pt x="599" y="920"/>
                  </a:lnTo>
                  <a:lnTo>
                    <a:pt x="604" y="915"/>
                  </a:lnTo>
                  <a:lnTo>
                    <a:pt x="604" y="915"/>
                  </a:lnTo>
                  <a:lnTo>
                    <a:pt x="604" y="915"/>
                  </a:lnTo>
                  <a:lnTo>
                    <a:pt x="609" y="915"/>
                  </a:lnTo>
                  <a:lnTo>
                    <a:pt x="609" y="915"/>
                  </a:lnTo>
                  <a:lnTo>
                    <a:pt x="613" y="915"/>
                  </a:lnTo>
                  <a:lnTo>
                    <a:pt x="613" y="915"/>
                  </a:lnTo>
                  <a:lnTo>
                    <a:pt x="618" y="910"/>
                  </a:lnTo>
                  <a:lnTo>
                    <a:pt x="618" y="910"/>
                  </a:lnTo>
                  <a:lnTo>
                    <a:pt x="618" y="910"/>
                  </a:lnTo>
                  <a:lnTo>
                    <a:pt x="623" y="910"/>
                  </a:lnTo>
                  <a:lnTo>
                    <a:pt x="623" y="910"/>
                  </a:lnTo>
                  <a:lnTo>
                    <a:pt x="628" y="910"/>
                  </a:lnTo>
                  <a:lnTo>
                    <a:pt x="628" y="910"/>
                  </a:lnTo>
                  <a:lnTo>
                    <a:pt x="632" y="910"/>
                  </a:lnTo>
                  <a:lnTo>
                    <a:pt x="632" y="905"/>
                  </a:lnTo>
                  <a:lnTo>
                    <a:pt x="632" y="905"/>
                  </a:lnTo>
                  <a:lnTo>
                    <a:pt x="637" y="905"/>
                  </a:lnTo>
                  <a:lnTo>
                    <a:pt x="637" y="905"/>
                  </a:lnTo>
                  <a:lnTo>
                    <a:pt x="642" y="905"/>
                  </a:lnTo>
                  <a:lnTo>
                    <a:pt x="642" y="905"/>
                  </a:lnTo>
                  <a:lnTo>
                    <a:pt x="646" y="905"/>
                  </a:lnTo>
                  <a:lnTo>
                    <a:pt x="646" y="901"/>
                  </a:lnTo>
                  <a:lnTo>
                    <a:pt x="651" y="901"/>
                  </a:lnTo>
                  <a:lnTo>
                    <a:pt x="651" y="901"/>
                  </a:lnTo>
                  <a:lnTo>
                    <a:pt x="651" y="901"/>
                  </a:lnTo>
                  <a:lnTo>
                    <a:pt x="656" y="901"/>
                  </a:lnTo>
                  <a:lnTo>
                    <a:pt x="656" y="901"/>
                  </a:lnTo>
                  <a:lnTo>
                    <a:pt x="661" y="901"/>
                  </a:lnTo>
                  <a:lnTo>
                    <a:pt x="661" y="901"/>
                  </a:lnTo>
                  <a:lnTo>
                    <a:pt x="665" y="896"/>
                  </a:lnTo>
                  <a:lnTo>
                    <a:pt x="665" y="896"/>
                  </a:lnTo>
                  <a:lnTo>
                    <a:pt x="665" y="896"/>
                  </a:lnTo>
                  <a:lnTo>
                    <a:pt x="670" y="896"/>
                  </a:lnTo>
                  <a:lnTo>
                    <a:pt x="670" y="896"/>
                  </a:lnTo>
                  <a:lnTo>
                    <a:pt x="675" y="896"/>
                  </a:lnTo>
                  <a:lnTo>
                    <a:pt x="675" y="896"/>
                  </a:lnTo>
                  <a:lnTo>
                    <a:pt x="679" y="896"/>
                  </a:lnTo>
                  <a:lnTo>
                    <a:pt x="679" y="891"/>
                  </a:lnTo>
                  <a:lnTo>
                    <a:pt x="679" y="891"/>
                  </a:lnTo>
                  <a:lnTo>
                    <a:pt x="684" y="891"/>
                  </a:lnTo>
                  <a:lnTo>
                    <a:pt x="684" y="891"/>
                  </a:lnTo>
                  <a:lnTo>
                    <a:pt x="689" y="891"/>
                  </a:lnTo>
                  <a:lnTo>
                    <a:pt x="689" y="891"/>
                  </a:lnTo>
                  <a:lnTo>
                    <a:pt x="694" y="891"/>
                  </a:lnTo>
                  <a:lnTo>
                    <a:pt x="694" y="891"/>
                  </a:lnTo>
                  <a:lnTo>
                    <a:pt x="694" y="886"/>
                  </a:lnTo>
                  <a:lnTo>
                    <a:pt x="698" y="886"/>
                  </a:lnTo>
                  <a:lnTo>
                    <a:pt x="698" y="886"/>
                  </a:lnTo>
                  <a:lnTo>
                    <a:pt x="703" y="886"/>
                  </a:lnTo>
                  <a:lnTo>
                    <a:pt x="703" y="886"/>
                  </a:lnTo>
                  <a:lnTo>
                    <a:pt x="708" y="886"/>
                  </a:lnTo>
                  <a:lnTo>
                    <a:pt x="708" y="886"/>
                  </a:lnTo>
                  <a:lnTo>
                    <a:pt x="712" y="886"/>
                  </a:lnTo>
                  <a:lnTo>
                    <a:pt x="712" y="886"/>
                  </a:lnTo>
                  <a:lnTo>
                    <a:pt x="712" y="882"/>
                  </a:lnTo>
                  <a:lnTo>
                    <a:pt x="717" y="882"/>
                  </a:lnTo>
                  <a:lnTo>
                    <a:pt x="717" y="882"/>
                  </a:lnTo>
                  <a:lnTo>
                    <a:pt x="722" y="882"/>
                  </a:lnTo>
                  <a:lnTo>
                    <a:pt x="722" y="882"/>
                  </a:lnTo>
                  <a:lnTo>
                    <a:pt x="727" y="882"/>
                  </a:lnTo>
                  <a:lnTo>
                    <a:pt x="727" y="882"/>
                  </a:lnTo>
                  <a:lnTo>
                    <a:pt x="727" y="882"/>
                  </a:lnTo>
                  <a:lnTo>
                    <a:pt x="731" y="882"/>
                  </a:lnTo>
                  <a:lnTo>
                    <a:pt x="731" y="882"/>
                  </a:lnTo>
                  <a:lnTo>
                    <a:pt x="736" y="877"/>
                  </a:lnTo>
                  <a:lnTo>
                    <a:pt x="736" y="877"/>
                  </a:lnTo>
                  <a:lnTo>
                    <a:pt x="741" y="877"/>
                  </a:lnTo>
                  <a:lnTo>
                    <a:pt x="741" y="877"/>
                  </a:lnTo>
                  <a:lnTo>
                    <a:pt x="741" y="877"/>
                  </a:lnTo>
                  <a:lnTo>
                    <a:pt x="745" y="877"/>
                  </a:lnTo>
                  <a:lnTo>
                    <a:pt x="745" y="877"/>
                  </a:lnTo>
                  <a:lnTo>
                    <a:pt x="750" y="877"/>
                  </a:lnTo>
                  <a:lnTo>
                    <a:pt x="750" y="877"/>
                  </a:lnTo>
                  <a:lnTo>
                    <a:pt x="755" y="877"/>
                  </a:lnTo>
                  <a:lnTo>
                    <a:pt x="755" y="882"/>
                  </a:lnTo>
                  <a:lnTo>
                    <a:pt x="760" y="882"/>
                  </a:lnTo>
                  <a:lnTo>
                    <a:pt x="760" y="882"/>
                  </a:lnTo>
                  <a:lnTo>
                    <a:pt x="760" y="882"/>
                  </a:lnTo>
                  <a:lnTo>
                    <a:pt x="764" y="882"/>
                  </a:lnTo>
                  <a:lnTo>
                    <a:pt x="764" y="882"/>
                  </a:lnTo>
                  <a:lnTo>
                    <a:pt x="769" y="882"/>
                  </a:lnTo>
                  <a:lnTo>
                    <a:pt x="769" y="882"/>
                  </a:lnTo>
                  <a:lnTo>
                    <a:pt x="774" y="882"/>
                  </a:lnTo>
                  <a:lnTo>
                    <a:pt x="774" y="882"/>
                  </a:lnTo>
                  <a:lnTo>
                    <a:pt x="774" y="882"/>
                  </a:lnTo>
                  <a:lnTo>
                    <a:pt x="778" y="882"/>
                  </a:lnTo>
                  <a:lnTo>
                    <a:pt x="778" y="882"/>
                  </a:lnTo>
                  <a:lnTo>
                    <a:pt x="783" y="882"/>
                  </a:lnTo>
                  <a:lnTo>
                    <a:pt x="783" y="882"/>
                  </a:lnTo>
                  <a:lnTo>
                    <a:pt x="788" y="882"/>
                  </a:lnTo>
                  <a:lnTo>
                    <a:pt x="788" y="882"/>
                  </a:lnTo>
                  <a:lnTo>
                    <a:pt x="788" y="882"/>
                  </a:lnTo>
                  <a:lnTo>
                    <a:pt x="793" y="882"/>
                  </a:lnTo>
                  <a:lnTo>
                    <a:pt x="793" y="882"/>
                  </a:lnTo>
                  <a:lnTo>
                    <a:pt x="797" y="882"/>
                  </a:lnTo>
                  <a:lnTo>
                    <a:pt x="797" y="882"/>
                  </a:lnTo>
                  <a:lnTo>
                    <a:pt x="802" y="882"/>
                  </a:lnTo>
                  <a:lnTo>
                    <a:pt x="802" y="882"/>
                  </a:lnTo>
                  <a:lnTo>
                    <a:pt x="802" y="882"/>
                  </a:lnTo>
                  <a:lnTo>
                    <a:pt x="807" y="882"/>
                  </a:lnTo>
                  <a:lnTo>
                    <a:pt x="807" y="882"/>
                  </a:lnTo>
                  <a:lnTo>
                    <a:pt x="811" y="882"/>
                  </a:lnTo>
                  <a:lnTo>
                    <a:pt x="811" y="882"/>
                  </a:lnTo>
                  <a:lnTo>
                    <a:pt x="816" y="882"/>
                  </a:lnTo>
                  <a:lnTo>
                    <a:pt x="816" y="882"/>
                  </a:lnTo>
                  <a:lnTo>
                    <a:pt x="821" y="882"/>
                  </a:lnTo>
                  <a:lnTo>
                    <a:pt x="821" y="882"/>
                  </a:lnTo>
                  <a:lnTo>
                    <a:pt x="821" y="882"/>
                  </a:lnTo>
                  <a:lnTo>
                    <a:pt x="826" y="882"/>
                  </a:lnTo>
                  <a:lnTo>
                    <a:pt x="826" y="882"/>
                  </a:lnTo>
                  <a:lnTo>
                    <a:pt x="830" y="882"/>
                  </a:lnTo>
                  <a:lnTo>
                    <a:pt x="830" y="882"/>
                  </a:lnTo>
                  <a:lnTo>
                    <a:pt x="835" y="882"/>
                  </a:lnTo>
                  <a:lnTo>
                    <a:pt x="835" y="882"/>
                  </a:lnTo>
                  <a:lnTo>
                    <a:pt x="835" y="882"/>
                  </a:lnTo>
                  <a:lnTo>
                    <a:pt x="840" y="882"/>
                  </a:lnTo>
                  <a:lnTo>
                    <a:pt x="840" y="882"/>
                  </a:lnTo>
                  <a:lnTo>
                    <a:pt x="844" y="882"/>
                  </a:lnTo>
                  <a:lnTo>
                    <a:pt x="844" y="882"/>
                  </a:lnTo>
                  <a:lnTo>
                    <a:pt x="849" y="882"/>
                  </a:lnTo>
                  <a:lnTo>
                    <a:pt x="849" y="882"/>
                  </a:lnTo>
                  <a:lnTo>
                    <a:pt x="849" y="882"/>
                  </a:lnTo>
                  <a:lnTo>
                    <a:pt x="854" y="882"/>
                  </a:lnTo>
                  <a:lnTo>
                    <a:pt x="854" y="877"/>
                  </a:lnTo>
                  <a:lnTo>
                    <a:pt x="859" y="877"/>
                  </a:lnTo>
                  <a:lnTo>
                    <a:pt x="859" y="877"/>
                  </a:lnTo>
                  <a:lnTo>
                    <a:pt x="863" y="877"/>
                  </a:lnTo>
                  <a:lnTo>
                    <a:pt x="863" y="877"/>
                  </a:lnTo>
                  <a:lnTo>
                    <a:pt x="868" y="877"/>
                  </a:lnTo>
                  <a:lnTo>
                    <a:pt x="868" y="877"/>
                  </a:lnTo>
                  <a:lnTo>
                    <a:pt x="868" y="877"/>
                  </a:lnTo>
                  <a:lnTo>
                    <a:pt x="873" y="877"/>
                  </a:lnTo>
                  <a:lnTo>
                    <a:pt x="873" y="877"/>
                  </a:lnTo>
                  <a:lnTo>
                    <a:pt x="877" y="877"/>
                  </a:lnTo>
                  <a:lnTo>
                    <a:pt x="877" y="872"/>
                  </a:lnTo>
                  <a:lnTo>
                    <a:pt x="882" y="872"/>
                  </a:lnTo>
                  <a:lnTo>
                    <a:pt x="882" y="872"/>
                  </a:lnTo>
                  <a:lnTo>
                    <a:pt x="882" y="872"/>
                  </a:lnTo>
                  <a:lnTo>
                    <a:pt x="887" y="872"/>
                  </a:lnTo>
                  <a:lnTo>
                    <a:pt x="887" y="872"/>
                  </a:lnTo>
                  <a:lnTo>
                    <a:pt x="892" y="872"/>
                  </a:lnTo>
                  <a:lnTo>
                    <a:pt x="892" y="872"/>
                  </a:lnTo>
                  <a:lnTo>
                    <a:pt x="896" y="872"/>
                  </a:lnTo>
                  <a:lnTo>
                    <a:pt x="896" y="868"/>
                  </a:lnTo>
                  <a:lnTo>
                    <a:pt x="896" y="868"/>
                  </a:lnTo>
                  <a:lnTo>
                    <a:pt x="901" y="868"/>
                  </a:lnTo>
                  <a:lnTo>
                    <a:pt x="901" y="868"/>
                  </a:lnTo>
                  <a:lnTo>
                    <a:pt x="906" y="868"/>
                  </a:lnTo>
                  <a:lnTo>
                    <a:pt x="906" y="868"/>
                  </a:lnTo>
                  <a:lnTo>
                    <a:pt x="910" y="868"/>
                  </a:lnTo>
                  <a:lnTo>
                    <a:pt x="910" y="863"/>
                  </a:lnTo>
                  <a:lnTo>
                    <a:pt x="910" y="863"/>
                  </a:lnTo>
                  <a:lnTo>
                    <a:pt x="915" y="863"/>
                  </a:lnTo>
                  <a:lnTo>
                    <a:pt x="915" y="863"/>
                  </a:lnTo>
                  <a:lnTo>
                    <a:pt x="920" y="863"/>
                  </a:lnTo>
                  <a:lnTo>
                    <a:pt x="920" y="863"/>
                  </a:lnTo>
                  <a:lnTo>
                    <a:pt x="925" y="863"/>
                  </a:lnTo>
                  <a:lnTo>
                    <a:pt x="925" y="858"/>
                  </a:lnTo>
                  <a:lnTo>
                    <a:pt x="929" y="858"/>
                  </a:lnTo>
                  <a:lnTo>
                    <a:pt x="929" y="858"/>
                  </a:lnTo>
                  <a:lnTo>
                    <a:pt x="929" y="858"/>
                  </a:lnTo>
                  <a:lnTo>
                    <a:pt x="934" y="858"/>
                  </a:lnTo>
                  <a:lnTo>
                    <a:pt x="934" y="858"/>
                  </a:lnTo>
                  <a:lnTo>
                    <a:pt x="939" y="858"/>
                  </a:lnTo>
                  <a:lnTo>
                    <a:pt x="939" y="853"/>
                  </a:lnTo>
                  <a:lnTo>
                    <a:pt x="944" y="853"/>
                  </a:lnTo>
                  <a:lnTo>
                    <a:pt x="944" y="853"/>
                  </a:lnTo>
                  <a:lnTo>
                    <a:pt x="944" y="853"/>
                  </a:lnTo>
                  <a:lnTo>
                    <a:pt x="948" y="853"/>
                  </a:lnTo>
                  <a:lnTo>
                    <a:pt x="948" y="853"/>
                  </a:lnTo>
                  <a:lnTo>
                    <a:pt x="953" y="849"/>
                  </a:lnTo>
                  <a:lnTo>
                    <a:pt x="953" y="849"/>
                  </a:lnTo>
                  <a:lnTo>
                    <a:pt x="958" y="849"/>
                  </a:lnTo>
                  <a:lnTo>
                    <a:pt x="958" y="849"/>
                  </a:lnTo>
                  <a:lnTo>
                    <a:pt x="958" y="849"/>
                  </a:lnTo>
                  <a:lnTo>
                    <a:pt x="962" y="849"/>
                  </a:lnTo>
                  <a:lnTo>
                    <a:pt x="962" y="849"/>
                  </a:lnTo>
                  <a:lnTo>
                    <a:pt x="967" y="844"/>
                  </a:lnTo>
                  <a:lnTo>
                    <a:pt x="967" y="844"/>
                  </a:lnTo>
                  <a:lnTo>
                    <a:pt x="972" y="844"/>
                  </a:lnTo>
                  <a:lnTo>
                    <a:pt x="972" y="844"/>
                  </a:lnTo>
                  <a:lnTo>
                    <a:pt x="977" y="844"/>
                  </a:lnTo>
                  <a:lnTo>
                    <a:pt x="977" y="844"/>
                  </a:lnTo>
                  <a:lnTo>
                    <a:pt x="977" y="839"/>
                  </a:lnTo>
                  <a:lnTo>
                    <a:pt x="981" y="839"/>
                  </a:lnTo>
                  <a:lnTo>
                    <a:pt x="981" y="839"/>
                  </a:lnTo>
                  <a:lnTo>
                    <a:pt x="986" y="839"/>
                  </a:lnTo>
                  <a:lnTo>
                    <a:pt x="986" y="839"/>
                  </a:lnTo>
                  <a:lnTo>
                    <a:pt x="991" y="839"/>
                  </a:lnTo>
                  <a:lnTo>
                    <a:pt x="991" y="839"/>
                  </a:lnTo>
                  <a:lnTo>
                    <a:pt x="991" y="835"/>
                  </a:lnTo>
                  <a:lnTo>
                    <a:pt x="995" y="835"/>
                  </a:lnTo>
                  <a:lnTo>
                    <a:pt x="995" y="835"/>
                  </a:lnTo>
                  <a:lnTo>
                    <a:pt x="1000" y="835"/>
                  </a:lnTo>
                  <a:lnTo>
                    <a:pt x="1000" y="835"/>
                  </a:lnTo>
                  <a:lnTo>
                    <a:pt x="1005" y="835"/>
                  </a:lnTo>
                  <a:lnTo>
                    <a:pt x="1005" y="835"/>
                  </a:lnTo>
                  <a:lnTo>
                    <a:pt x="1005" y="835"/>
                  </a:lnTo>
                  <a:lnTo>
                    <a:pt x="1010" y="830"/>
                  </a:lnTo>
                  <a:lnTo>
                    <a:pt x="1010" y="830"/>
                  </a:lnTo>
                  <a:lnTo>
                    <a:pt x="1014" y="830"/>
                  </a:lnTo>
                  <a:lnTo>
                    <a:pt x="1014" y="830"/>
                  </a:lnTo>
                  <a:lnTo>
                    <a:pt x="1019" y="830"/>
                  </a:lnTo>
                  <a:lnTo>
                    <a:pt x="1019" y="830"/>
                  </a:lnTo>
                  <a:lnTo>
                    <a:pt x="1024" y="830"/>
                  </a:lnTo>
                  <a:lnTo>
                    <a:pt x="1024" y="830"/>
                  </a:lnTo>
                  <a:lnTo>
                    <a:pt x="1024" y="830"/>
                  </a:lnTo>
                  <a:lnTo>
                    <a:pt x="1028" y="830"/>
                  </a:lnTo>
                  <a:lnTo>
                    <a:pt x="1028" y="830"/>
                  </a:lnTo>
                  <a:lnTo>
                    <a:pt x="1033" y="830"/>
                  </a:lnTo>
                  <a:lnTo>
                    <a:pt x="1033" y="830"/>
                  </a:lnTo>
                  <a:lnTo>
                    <a:pt x="1038" y="830"/>
                  </a:lnTo>
                  <a:lnTo>
                    <a:pt x="1038" y="830"/>
                  </a:lnTo>
                  <a:lnTo>
                    <a:pt x="1038" y="830"/>
                  </a:lnTo>
                  <a:lnTo>
                    <a:pt x="1043" y="830"/>
                  </a:lnTo>
                  <a:lnTo>
                    <a:pt x="1043" y="830"/>
                  </a:lnTo>
                  <a:lnTo>
                    <a:pt x="1047" y="830"/>
                  </a:lnTo>
                  <a:lnTo>
                    <a:pt x="1047" y="830"/>
                  </a:lnTo>
                  <a:lnTo>
                    <a:pt x="1052" y="830"/>
                  </a:lnTo>
                  <a:lnTo>
                    <a:pt x="1052" y="830"/>
                  </a:lnTo>
                  <a:lnTo>
                    <a:pt x="1052" y="830"/>
                  </a:lnTo>
                  <a:lnTo>
                    <a:pt x="1057" y="830"/>
                  </a:lnTo>
                  <a:lnTo>
                    <a:pt x="1057" y="830"/>
                  </a:lnTo>
                  <a:lnTo>
                    <a:pt x="1061" y="830"/>
                  </a:lnTo>
                  <a:lnTo>
                    <a:pt x="1061" y="830"/>
                  </a:lnTo>
                  <a:lnTo>
                    <a:pt x="1066" y="830"/>
                  </a:lnTo>
                  <a:lnTo>
                    <a:pt x="1066" y="830"/>
                  </a:lnTo>
                  <a:lnTo>
                    <a:pt x="1066" y="830"/>
                  </a:lnTo>
                  <a:lnTo>
                    <a:pt x="1071" y="830"/>
                  </a:lnTo>
                  <a:lnTo>
                    <a:pt x="1071" y="830"/>
                  </a:lnTo>
                  <a:lnTo>
                    <a:pt x="1076" y="830"/>
                  </a:lnTo>
                  <a:lnTo>
                    <a:pt x="1076" y="830"/>
                  </a:lnTo>
                  <a:lnTo>
                    <a:pt x="1080" y="830"/>
                  </a:lnTo>
                  <a:lnTo>
                    <a:pt x="1080" y="830"/>
                  </a:lnTo>
                  <a:lnTo>
                    <a:pt x="1085" y="830"/>
                  </a:lnTo>
                  <a:lnTo>
                    <a:pt x="1085" y="830"/>
                  </a:lnTo>
                  <a:lnTo>
                    <a:pt x="1085" y="830"/>
                  </a:lnTo>
                  <a:lnTo>
                    <a:pt x="1090" y="830"/>
                  </a:lnTo>
                  <a:lnTo>
                    <a:pt x="1090" y="830"/>
                  </a:lnTo>
                  <a:lnTo>
                    <a:pt x="1094" y="830"/>
                  </a:lnTo>
                  <a:lnTo>
                    <a:pt x="1094" y="830"/>
                  </a:lnTo>
                  <a:lnTo>
                    <a:pt x="1099" y="830"/>
                  </a:lnTo>
                  <a:lnTo>
                    <a:pt x="1099" y="830"/>
                  </a:lnTo>
                  <a:lnTo>
                    <a:pt x="1099" y="830"/>
                  </a:lnTo>
                  <a:lnTo>
                    <a:pt x="1104" y="830"/>
                  </a:lnTo>
                  <a:lnTo>
                    <a:pt x="1104" y="830"/>
                  </a:lnTo>
                  <a:lnTo>
                    <a:pt x="1109" y="830"/>
                  </a:lnTo>
                  <a:lnTo>
                    <a:pt x="1109" y="830"/>
                  </a:lnTo>
                  <a:lnTo>
                    <a:pt x="1113" y="835"/>
                  </a:lnTo>
                  <a:lnTo>
                    <a:pt x="1113" y="835"/>
                  </a:lnTo>
                  <a:lnTo>
                    <a:pt x="1113" y="835"/>
                  </a:lnTo>
                  <a:lnTo>
                    <a:pt x="1118" y="835"/>
                  </a:lnTo>
                  <a:lnTo>
                    <a:pt x="1118" y="835"/>
                  </a:lnTo>
                  <a:lnTo>
                    <a:pt x="1123" y="835"/>
                  </a:lnTo>
                  <a:lnTo>
                    <a:pt x="1123" y="835"/>
                  </a:lnTo>
                  <a:lnTo>
                    <a:pt x="1127" y="835"/>
                  </a:lnTo>
                  <a:lnTo>
                    <a:pt x="1127" y="835"/>
                  </a:lnTo>
                  <a:lnTo>
                    <a:pt x="1132" y="835"/>
                  </a:lnTo>
                  <a:lnTo>
                    <a:pt x="1132" y="835"/>
                  </a:lnTo>
                  <a:lnTo>
                    <a:pt x="1132" y="839"/>
                  </a:lnTo>
                  <a:lnTo>
                    <a:pt x="1137" y="839"/>
                  </a:lnTo>
                  <a:lnTo>
                    <a:pt x="1137" y="839"/>
                  </a:lnTo>
                  <a:lnTo>
                    <a:pt x="1142" y="839"/>
                  </a:lnTo>
                  <a:lnTo>
                    <a:pt x="1142" y="839"/>
                  </a:lnTo>
                  <a:lnTo>
                    <a:pt x="1146" y="839"/>
                  </a:lnTo>
                  <a:lnTo>
                    <a:pt x="1146" y="839"/>
                  </a:lnTo>
                  <a:lnTo>
                    <a:pt x="1146" y="839"/>
                  </a:lnTo>
                  <a:lnTo>
                    <a:pt x="1151" y="844"/>
                  </a:lnTo>
                  <a:lnTo>
                    <a:pt x="1151" y="844"/>
                  </a:lnTo>
                  <a:lnTo>
                    <a:pt x="1156" y="844"/>
                  </a:lnTo>
                  <a:lnTo>
                    <a:pt x="1156" y="844"/>
                  </a:lnTo>
                  <a:lnTo>
                    <a:pt x="1160" y="844"/>
                  </a:lnTo>
                  <a:lnTo>
                    <a:pt x="1160" y="844"/>
                  </a:lnTo>
                  <a:lnTo>
                    <a:pt x="1160" y="849"/>
                  </a:lnTo>
                  <a:lnTo>
                    <a:pt x="1165" y="849"/>
                  </a:lnTo>
                  <a:lnTo>
                    <a:pt x="1165" y="849"/>
                  </a:lnTo>
                  <a:lnTo>
                    <a:pt x="1170" y="849"/>
                  </a:lnTo>
                  <a:lnTo>
                    <a:pt x="1170" y="849"/>
                  </a:lnTo>
                  <a:lnTo>
                    <a:pt x="1175" y="853"/>
                  </a:lnTo>
                  <a:lnTo>
                    <a:pt x="1175" y="853"/>
                  </a:lnTo>
                  <a:lnTo>
                    <a:pt x="1175" y="853"/>
                  </a:lnTo>
                  <a:lnTo>
                    <a:pt x="1179" y="853"/>
                  </a:lnTo>
                  <a:lnTo>
                    <a:pt x="1179" y="853"/>
                  </a:lnTo>
                  <a:lnTo>
                    <a:pt x="1184" y="858"/>
                  </a:lnTo>
                  <a:lnTo>
                    <a:pt x="1184" y="858"/>
                  </a:lnTo>
                  <a:lnTo>
                    <a:pt x="1189" y="858"/>
                  </a:lnTo>
                  <a:lnTo>
                    <a:pt x="1189" y="858"/>
                  </a:lnTo>
                  <a:lnTo>
                    <a:pt x="1193" y="863"/>
                  </a:lnTo>
                  <a:lnTo>
                    <a:pt x="1193" y="863"/>
                  </a:lnTo>
                  <a:lnTo>
                    <a:pt x="1193" y="863"/>
                  </a:lnTo>
                  <a:lnTo>
                    <a:pt x="1198" y="863"/>
                  </a:lnTo>
                  <a:lnTo>
                    <a:pt x="1198" y="868"/>
                  </a:lnTo>
                  <a:lnTo>
                    <a:pt x="1203" y="868"/>
                  </a:lnTo>
                  <a:lnTo>
                    <a:pt x="1203" y="868"/>
                  </a:lnTo>
                  <a:lnTo>
                    <a:pt x="1208" y="872"/>
                  </a:lnTo>
                  <a:lnTo>
                    <a:pt x="1208" y="872"/>
                  </a:lnTo>
                  <a:lnTo>
                    <a:pt x="1208" y="872"/>
                  </a:lnTo>
                  <a:lnTo>
                    <a:pt x="1212" y="877"/>
                  </a:lnTo>
                  <a:lnTo>
                    <a:pt x="1212" y="877"/>
                  </a:lnTo>
                  <a:lnTo>
                    <a:pt x="1217" y="882"/>
                  </a:lnTo>
                  <a:lnTo>
                    <a:pt x="1217" y="882"/>
                  </a:lnTo>
                  <a:lnTo>
                    <a:pt x="1222" y="882"/>
                  </a:lnTo>
                  <a:lnTo>
                    <a:pt x="1222" y="886"/>
                  </a:lnTo>
                  <a:lnTo>
                    <a:pt x="1222" y="886"/>
                  </a:lnTo>
                  <a:lnTo>
                    <a:pt x="1226" y="886"/>
                  </a:lnTo>
                  <a:lnTo>
                    <a:pt x="1226" y="891"/>
                  </a:lnTo>
                  <a:lnTo>
                    <a:pt x="1231" y="891"/>
                  </a:lnTo>
                  <a:lnTo>
                    <a:pt x="1231" y="896"/>
                  </a:lnTo>
                  <a:lnTo>
                    <a:pt x="1236" y="896"/>
                  </a:lnTo>
                  <a:lnTo>
                    <a:pt x="1236" y="901"/>
                  </a:lnTo>
                  <a:lnTo>
                    <a:pt x="1241" y="901"/>
                  </a:lnTo>
                  <a:lnTo>
                    <a:pt x="1241" y="901"/>
                  </a:lnTo>
                  <a:lnTo>
                    <a:pt x="1241" y="905"/>
                  </a:lnTo>
                  <a:lnTo>
                    <a:pt x="1245" y="905"/>
                  </a:lnTo>
                  <a:lnTo>
                    <a:pt x="1245" y="910"/>
                  </a:lnTo>
                  <a:lnTo>
                    <a:pt x="1250" y="910"/>
                  </a:lnTo>
                  <a:lnTo>
                    <a:pt x="1250" y="915"/>
                  </a:lnTo>
                  <a:lnTo>
                    <a:pt x="1255" y="915"/>
                  </a:lnTo>
                  <a:lnTo>
                    <a:pt x="1255" y="920"/>
                  </a:lnTo>
                  <a:lnTo>
                    <a:pt x="1255" y="920"/>
                  </a:lnTo>
                  <a:lnTo>
                    <a:pt x="1259" y="924"/>
                  </a:lnTo>
                  <a:lnTo>
                    <a:pt x="1259" y="924"/>
                  </a:lnTo>
                  <a:lnTo>
                    <a:pt x="1264" y="924"/>
                  </a:lnTo>
                  <a:lnTo>
                    <a:pt x="1264" y="929"/>
                  </a:lnTo>
                  <a:lnTo>
                    <a:pt x="1269" y="929"/>
                  </a:lnTo>
                  <a:lnTo>
                    <a:pt x="1269" y="934"/>
                  </a:lnTo>
                  <a:lnTo>
                    <a:pt x="1269" y="934"/>
                  </a:lnTo>
                  <a:lnTo>
                    <a:pt x="1274" y="938"/>
                  </a:lnTo>
                  <a:lnTo>
                    <a:pt x="1274" y="938"/>
                  </a:lnTo>
                  <a:lnTo>
                    <a:pt x="1278" y="943"/>
                  </a:lnTo>
                  <a:lnTo>
                    <a:pt x="1278" y="943"/>
                  </a:lnTo>
                  <a:lnTo>
                    <a:pt x="1283" y="948"/>
                  </a:lnTo>
                  <a:lnTo>
                    <a:pt x="1283" y="948"/>
                  </a:lnTo>
                  <a:lnTo>
                    <a:pt x="1283" y="953"/>
                  </a:lnTo>
                  <a:lnTo>
                    <a:pt x="1288" y="953"/>
                  </a:lnTo>
                  <a:lnTo>
                    <a:pt x="1288" y="957"/>
                  </a:lnTo>
                  <a:lnTo>
                    <a:pt x="1292" y="962"/>
                  </a:lnTo>
                  <a:lnTo>
                    <a:pt x="1292" y="962"/>
                  </a:lnTo>
                  <a:lnTo>
                    <a:pt x="1297" y="967"/>
                  </a:lnTo>
                  <a:lnTo>
                    <a:pt x="1297" y="967"/>
                  </a:lnTo>
                  <a:lnTo>
                    <a:pt x="1302" y="971"/>
                  </a:lnTo>
                  <a:lnTo>
                    <a:pt x="1302" y="971"/>
                  </a:lnTo>
                  <a:lnTo>
                    <a:pt x="1302" y="976"/>
                  </a:lnTo>
                  <a:lnTo>
                    <a:pt x="1307" y="976"/>
                  </a:lnTo>
                  <a:lnTo>
                    <a:pt x="1307" y="981"/>
                  </a:lnTo>
                  <a:lnTo>
                    <a:pt x="1311" y="981"/>
                  </a:lnTo>
                  <a:lnTo>
                    <a:pt x="1311" y="986"/>
                  </a:lnTo>
                  <a:lnTo>
                    <a:pt x="1316" y="986"/>
                  </a:lnTo>
                  <a:lnTo>
                    <a:pt x="1316" y="990"/>
                  </a:lnTo>
                  <a:lnTo>
                    <a:pt x="1316" y="990"/>
                  </a:lnTo>
                  <a:lnTo>
                    <a:pt x="1321" y="995"/>
                  </a:lnTo>
                  <a:lnTo>
                    <a:pt x="1321" y="1000"/>
                  </a:lnTo>
                  <a:lnTo>
                    <a:pt x="1326" y="1000"/>
                  </a:lnTo>
                  <a:lnTo>
                    <a:pt x="1326" y="1004"/>
                  </a:lnTo>
                  <a:lnTo>
                    <a:pt x="1330" y="1004"/>
                  </a:lnTo>
                  <a:lnTo>
                    <a:pt x="1330" y="1009"/>
                  </a:lnTo>
                  <a:lnTo>
                    <a:pt x="1330" y="1009"/>
                  </a:lnTo>
                  <a:lnTo>
                    <a:pt x="1335" y="1014"/>
                  </a:lnTo>
                  <a:lnTo>
                    <a:pt x="1335" y="1014"/>
                  </a:lnTo>
                  <a:lnTo>
                    <a:pt x="1340" y="1019"/>
                  </a:lnTo>
                  <a:lnTo>
                    <a:pt x="1340" y="1023"/>
                  </a:lnTo>
                  <a:lnTo>
                    <a:pt x="1344" y="1023"/>
                  </a:lnTo>
                  <a:lnTo>
                    <a:pt x="1344" y="1028"/>
                  </a:lnTo>
                  <a:lnTo>
                    <a:pt x="1349" y="1028"/>
                  </a:lnTo>
                  <a:lnTo>
                    <a:pt x="1349" y="1033"/>
                  </a:lnTo>
                  <a:lnTo>
                    <a:pt x="1349" y="1033"/>
                  </a:lnTo>
                  <a:lnTo>
                    <a:pt x="1354" y="1037"/>
                  </a:lnTo>
                  <a:lnTo>
                    <a:pt x="1354" y="1037"/>
                  </a:lnTo>
                  <a:lnTo>
                    <a:pt x="1359" y="1042"/>
                  </a:lnTo>
                  <a:lnTo>
                    <a:pt x="1359" y="1042"/>
                  </a:lnTo>
                  <a:lnTo>
                    <a:pt x="1363" y="1047"/>
                  </a:lnTo>
                  <a:lnTo>
                    <a:pt x="1363" y="1052"/>
                  </a:lnTo>
                  <a:lnTo>
                    <a:pt x="1363" y="1052"/>
                  </a:lnTo>
                  <a:lnTo>
                    <a:pt x="1368" y="1056"/>
                  </a:lnTo>
                  <a:lnTo>
                    <a:pt x="1368" y="1056"/>
                  </a:lnTo>
                  <a:lnTo>
                    <a:pt x="1373" y="1061"/>
                  </a:lnTo>
                  <a:lnTo>
                    <a:pt x="1373" y="1061"/>
                  </a:lnTo>
                  <a:lnTo>
                    <a:pt x="1377" y="1066"/>
                  </a:lnTo>
                  <a:lnTo>
                    <a:pt x="1377" y="1066"/>
                  </a:lnTo>
                  <a:lnTo>
                    <a:pt x="1377" y="1070"/>
                  </a:lnTo>
                  <a:lnTo>
                    <a:pt x="1382" y="1070"/>
                  </a:lnTo>
                  <a:lnTo>
                    <a:pt x="1382" y="1075"/>
                  </a:lnTo>
                  <a:lnTo>
                    <a:pt x="1387" y="1075"/>
                  </a:lnTo>
                  <a:lnTo>
                    <a:pt x="1387" y="1080"/>
                  </a:lnTo>
                  <a:lnTo>
                    <a:pt x="1392" y="1080"/>
                  </a:lnTo>
                  <a:lnTo>
                    <a:pt x="1392" y="1085"/>
                  </a:lnTo>
                  <a:lnTo>
                    <a:pt x="1392" y="1085"/>
                  </a:lnTo>
                  <a:lnTo>
                    <a:pt x="1396" y="1089"/>
                  </a:lnTo>
                  <a:lnTo>
                    <a:pt x="1396" y="1089"/>
                  </a:lnTo>
                  <a:lnTo>
                    <a:pt x="1401" y="1094"/>
                  </a:lnTo>
                  <a:lnTo>
                    <a:pt x="1401" y="1094"/>
                  </a:lnTo>
                  <a:lnTo>
                    <a:pt x="1406" y="1099"/>
                  </a:lnTo>
                  <a:lnTo>
                    <a:pt x="1406" y="1099"/>
                  </a:lnTo>
                  <a:lnTo>
                    <a:pt x="1410" y="1103"/>
                  </a:lnTo>
                  <a:lnTo>
                    <a:pt x="1410" y="1103"/>
                  </a:lnTo>
                  <a:lnTo>
                    <a:pt x="1410" y="1108"/>
                  </a:lnTo>
                  <a:lnTo>
                    <a:pt x="1415" y="1108"/>
                  </a:lnTo>
                  <a:lnTo>
                    <a:pt x="1415" y="1113"/>
                  </a:lnTo>
                  <a:lnTo>
                    <a:pt x="1420" y="1113"/>
                  </a:lnTo>
                  <a:lnTo>
                    <a:pt x="1420" y="1118"/>
                  </a:lnTo>
                  <a:lnTo>
                    <a:pt x="1425" y="1118"/>
                  </a:lnTo>
                  <a:lnTo>
                    <a:pt x="1425" y="1118"/>
                  </a:lnTo>
                  <a:lnTo>
                    <a:pt x="1425" y="1122"/>
                  </a:lnTo>
                  <a:lnTo>
                    <a:pt x="1429" y="1122"/>
                  </a:lnTo>
                  <a:lnTo>
                    <a:pt x="1429" y="1127"/>
                  </a:lnTo>
                  <a:lnTo>
                    <a:pt x="1434" y="1127"/>
                  </a:lnTo>
                  <a:lnTo>
                    <a:pt x="1434" y="1132"/>
                  </a:lnTo>
                  <a:lnTo>
                    <a:pt x="1439" y="1132"/>
                  </a:lnTo>
                  <a:lnTo>
                    <a:pt x="1439" y="1132"/>
                  </a:lnTo>
                  <a:lnTo>
                    <a:pt x="1439" y="1136"/>
                  </a:lnTo>
                  <a:lnTo>
                    <a:pt x="1443" y="1136"/>
                  </a:lnTo>
                  <a:lnTo>
                    <a:pt x="1443" y="1141"/>
                  </a:lnTo>
                  <a:lnTo>
                    <a:pt x="1448" y="1141"/>
                  </a:lnTo>
                  <a:lnTo>
                    <a:pt x="1448" y="1141"/>
                  </a:lnTo>
                  <a:lnTo>
                    <a:pt x="1453" y="1146"/>
                  </a:lnTo>
                  <a:lnTo>
                    <a:pt x="1453" y="1146"/>
                  </a:lnTo>
                  <a:lnTo>
                    <a:pt x="1458" y="1146"/>
                  </a:lnTo>
                  <a:lnTo>
                    <a:pt x="1458" y="1151"/>
                  </a:lnTo>
                  <a:lnTo>
                    <a:pt x="1458" y="1151"/>
                  </a:lnTo>
                  <a:lnTo>
                    <a:pt x="1462" y="1151"/>
                  </a:lnTo>
                  <a:lnTo>
                    <a:pt x="1462" y="1155"/>
                  </a:lnTo>
                  <a:lnTo>
                    <a:pt x="1467" y="1155"/>
                  </a:lnTo>
                  <a:lnTo>
                    <a:pt x="1467" y="1160"/>
                  </a:lnTo>
                  <a:lnTo>
                    <a:pt x="1472" y="1160"/>
                  </a:lnTo>
                  <a:lnTo>
                    <a:pt x="1472" y="1160"/>
                  </a:lnTo>
                  <a:lnTo>
                    <a:pt x="1472" y="1165"/>
                  </a:lnTo>
                  <a:lnTo>
                    <a:pt x="1476" y="1165"/>
                  </a:lnTo>
                  <a:lnTo>
                    <a:pt x="1476" y="1169"/>
                  </a:lnTo>
                  <a:lnTo>
                    <a:pt x="1481" y="1169"/>
                  </a:lnTo>
                  <a:lnTo>
                    <a:pt x="1481" y="1169"/>
                  </a:lnTo>
                  <a:lnTo>
                    <a:pt x="1486" y="1174"/>
                  </a:lnTo>
                  <a:lnTo>
                    <a:pt x="1486" y="1174"/>
                  </a:lnTo>
                  <a:lnTo>
                    <a:pt x="1486" y="1174"/>
                  </a:lnTo>
                  <a:lnTo>
                    <a:pt x="1491" y="1179"/>
                  </a:lnTo>
                  <a:lnTo>
                    <a:pt x="1491" y="1179"/>
                  </a:lnTo>
                  <a:lnTo>
                    <a:pt x="1495" y="1179"/>
                  </a:lnTo>
                  <a:lnTo>
                    <a:pt x="1495" y="1179"/>
                  </a:lnTo>
                  <a:lnTo>
                    <a:pt x="1500" y="1184"/>
                  </a:lnTo>
                  <a:lnTo>
                    <a:pt x="1500" y="1184"/>
                  </a:lnTo>
                  <a:lnTo>
                    <a:pt x="1500" y="1184"/>
                  </a:lnTo>
                  <a:lnTo>
                    <a:pt x="1505" y="1184"/>
                  </a:lnTo>
                  <a:lnTo>
                    <a:pt x="1505" y="1188"/>
                  </a:lnTo>
                  <a:lnTo>
                    <a:pt x="1509" y="1188"/>
                  </a:lnTo>
                  <a:lnTo>
                    <a:pt x="1509" y="1188"/>
                  </a:lnTo>
                  <a:lnTo>
                    <a:pt x="1514" y="1188"/>
                  </a:lnTo>
                  <a:lnTo>
                    <a:pt x="1514" y="1188"/>
                  </a:lnTo>
                  <a:lnTo>
                    <a:pt x="1519" y="1193"/>
                  </a:lnTo>
                  <a:lnTo>
                    <a:pt x="1519" y="1193"/>
                  </a:lnTo>
                  <a:lnTo>
                    <a:pt x="1519" y="1193"/>
                  </a:lnTo>
                  <a:lnTo>
                    <a:pt x="1524" y="1193"/>
                  </a:lnTo>
                  <a:lnTo>
                    <a:pt x="1524" y="1193"/>
                  </a:lnTo>
                  <a:lnTo>
                    <a:pt x="1528" y="1193"/>
                  </a:lnTo>
                  <a:lnTo>
                    <a:pt x="1528" y="1198"/>
                  </a:lnTo>
                  <a:lnTo>
                    <a:pt x="1533" y="1198"/>
                  </a:lnTo>
                  <a:lnTo>
                    <a:pt x="1533" y="1198"/>
                  </a:lnTo>
                  <a:lnTo>
                    <a:pt x="1533" y="1198"/>
                  </a:lnTo>
                  <a:lnTo>
                    <a:pt x="1538" y="1198"/>
                  </a:lnTo>
                  <a:lnTo>
                    <a:pt x="1538" y="1198"/>
                  </a:lnTo>
                  <a:lnTo>
                    <a:pt x="1542" y="1198"/>
                  </a:lnTo>
                  <a:lnTo>
                    <a:pt x="1542" y="1198"/>
                  </a:lnTo>
                  <a:lnTo>
                    <a:pt x="1547" y="1198"/>
                  </a:lnTo>
                  <a:lnTo>
                    <a:pt x="1547" y="1198"/>
                  </a:lnTo>
                  <a:lnTo>
                    <a:pt x="1547" y="1198"/>
                  </a:lnTo>
                  <a:lnTo>
                    <a:pt x="1552" y="1198"/>
                  </a:lnTo>
                  <a:lnTo>
                    <a:pt x="1552" y="1198"/>
                  </a:lnTo>
                  <a:lnTo>
                    <a:pt x="1557" y="1198"/>
                  </a:lnTo>
                  <a:lnTo>
                    <a:pt x="1557" y="1198"/>
                  </a:lnTo>
                  <a:lnTo>
                    <a:pt x="1561" y="1198"/>
                  </a:lnTo>
                  <a:lnTo>
                    <a:pt x="1561" y="1198"/>
                  </a:lnTo>
                  <a:lnTo>
                    <a:pt x="1566" y="1198"/>
                  </a:lnTo>
                  <a:lnTo>
                    <a:pt x="1566" y="1198"/>
                  </a:lnTo>
                  <a:lnTo>
                    <a:pt x="1566" y="1193"/>
                  </a:lnTo>
                  <a:lnTo>
                    <a:pt x="1571" y="1193"/>
                  </a:lnTo>
                  <a:lnTo>
                    <a:pt x="1571" y="1193"/>
                  </a:lnTo>
                  <a:lnTo>
                    <a:pt x="1575" y="1193"/>
                  </a:lnTo>
                  <a:lnTo>
                    <a:pt x="1575" y="1193"/>
                  </a:lnTo>
                  <a:lnTo>
                    <a:pt x="1580" y="1193"/>
                  </a:lnTo>
                  <a:lnTo>
                    <a:pt x="1580" y="1188"/>
                  </a:lnTo>
                  <a:lnTo>
                    <a:pt x="1580" y="1188"/>
                  </a:lnTo>
                  <a:lnTo>
                    <a:pt x="1585" y="1188"/>
                  </a:lnTo>
                  <a:lnTo>
                    <a:pt x="1585" y="1188"/>
                  </a:lnTo>
                  <a:lnTo>
                    <a:pt x="1590" y="1188"/>
                  </a:lnTo>
                  <a:lnTo>
                    <a:pt x="1590" y="1184"/>
                  </a:lnTo>
                  <a:lnTo>
                    <a:pt x="1594" y="1184"/>
                  </a:lnTo>
                  <a:lnTo>
                    <a:pt x="1594" y="1184"/>
                  </a:lnTo>
                  <a:lnTo>
                    <a:pt x="1594" y="1179"/>
                  </a:lnTo>
                  <a:lnTo>
                    <a:pt x="1599" y="1179"/>
                  </a:lnTo>
                  <a:lnTo>
                    <a:pt x="1599" y="1179"/>
                  </a:lnTo>
                  <a:lnTo>
                    <a:pt x="1604" y="1174"/>
                  </a:lnTo>
                  <a:lnTo>
                    <a:pt x="1604" y="1174"/>
                  </a:lnTo>
                  <a:lnTo>
                    <a:pt x="1608" y="1174"/>
                  </a:lnTo>
                  <a:lnTo>
                    <a:pt x="1608" y="1169"/>
                  </a:lnTo>
                  <a:lnTo>
                    <a:pt x="1608" y="1169"/>
                  </a:lnTo>
                  <a:lnTo>
                    <a:pt x="1613" y="1165"/>
                  </a:lnTo>
                  <a:lnTo>
                    <a:pt x="1613" y="1165"/>
                  </a:lnTo>
                  <a:lnTo>
                    <a:pt x="1618" y="1160"/>
                  </a:lnTo>
                  <a:lnTo>
                    <a:pt x="1618" y="1160"/>
                  </a:lnTo>
                  <a:lnTo>
                    <a:pt x="1623" y="1160"/>
                  </a:lnTo>
                  <a:lnTo>
                    <a:pt x="1623" y="1155"/>
                  </a:lnTo>
                  <a:lnTo>
                    <a:pt x="1627" y="1151"/>
                  </a:lnTo>
                  <a:lnTo>
                    <a:pt x="1627" y="1151"/>
                  </a:lnTo>
                  <a:lnTo>
                    <a:pt x="1627" y="1146"/>
                  </a:lnTo>
                  <a:lnTo>
                    <a:pt x="1632" y="1146"/>
                  </a:lnTo>
                  <a:lnTo>
                    <a:pt x="1632" y="1141"/>
                  </a:lnTo>
                  <a:lnTo>
                    <a:pt x="1637" y="1141"/>
                  </a:lnTo>
                  <a:lnTo>
                    <a:pt x="1637" y="1136"/>
                  </a:lnTo>
                  <a:lnTo>
                    <a:pt x="1641" y="1132"/>
                  </a:lnTo>
                  <a:lnTo>
                    <a:pt x="1641" y="1132"/>
                  </a:lnTo>
                  <a:lnTo>
                    <a:pt x="1641" y="1127"/>
                  </a:lnTo>
                  <a:lnTo>
                    <a:pt x="1646" y="1127"/>
                  </a:lnTo>
                  <a:lnTo>
                    <a:pt x="1646" y="1122"/>
                  </a:lnTo>
                  <a:lnTo>
                    <a:pt x="1651" y="1118"/>
                  </a:lnTo>
                  <a:lnTo>
                    <a:pt x="1651" y="1113"/>
                  </a:lnTo>
                  <a:lnTo>
                    <a:pt x="1656" y="1113"/>
                  </a:lnTo>
                  <a:lnTo>
                    <a:pt x="1656" y="1108"/>
                  </a:lnTo>
                  <a:lnTo>
                    <a:pt x="1656" y="1103"/>
                  </a:lnTo>
                  <a:lnTo>
                    <a:pt x="1660" y="1099"/>
                  </a:lnTo>
                  <a:lnTo>
                    <a:pt x="1660" y="1099"/>
                  </a:lnTo>
                  <a:lnTo>
                    <a:pt x="1665" y="1094"/>
                  </a:lnTo>
                  <a:lnTo>
                    <a:pt x="1665" y="1089"/>
                  </a:lnTo>
                  <a:lnTo>
                    <a:pt x="1670" y="1085"/>
                  </a:lnTo>
                  <a:lnTo>
                    <a:pt x="1670" y="1080"/>
                  </a:lnTo>
                  <a:lnTo>
                    <a:pt x="1674" y="1080"/>
                  </a:lnTo>
                  <a:lnTo>
                    <a:pt x="1674" y="1075"/>
                  </a:lnTo>
                  <a:lnTo>
                    <a:pt x="1674" y="1070"/>
                  </a:lnTo>
                  <a:lnTo>
                    <a:pt x="1679" y="1066"/>
                  </a:lnTo>
                  <a:lnTo>
                    <a:pt x="1679" y="1061"/>
                  </a:lnTo>
                  <a:lnTo>
                    <a:pt x="1684" y="1061"/>
                  </a:lnTo>
                  <a:lnTo>
                    <a:pt x="1684" y="1056"/>
                  </a:lnTo>
                  <a:lnTo>
                    <a:pt x="1689" y="1052"/>
                  </a:lnTo>
                  <a:lnTo>
                    <a:pt x="1689" y="1047"/>
                  </a:lnTo>
                  <a:lnTo>
                    <a:pt x="1689" y="1047"/>
                  </a:lnTo>
                  <a:lnTo>
                    <a:pt x="1693" y="1042"/>
                  </a:lnTo>
                  <a:lnTo>
                    <a:pt x="1693" y="1037"/>
                  </a:lnTo>
                  <a:lnTo>
                    <a:pt x="1698" y="1033"/>
                  </a:lnTo>
                  <a:lnTo>
                    <a:pt x="1698" y="1028"/>
                  </a:lnTo>
                  <a:lnTo>
                    <a:pt x="1703" y="1028"/>
                  </a:lnTo>
                  <a:lnTo>
                    <a:pt x="1703" y="1023"/>
                  </a:lnTo>
                  <a:lnTo>
                    <a:pt x="1703" y="1019"/>
                  </a:lnTo>
                  <a:lnTo>
                    <a:pt x="1708" y="1014"/>
                  </a:lnTo>
                  <a:lnTo>
                    <a:pt x="1708" y="1009"/>
                  </a:lnTo>
                  <a:lnTo>
                    <a:pt x="1712" y="1004"/>
                  </a:lnTo>
                  <a:lnTo>
                    <a:pt x="1712" y="1000"/>
                  </a:lnTo>
                  <a:lnTo>
                    <a:pt x="1717" y="995"/>
                  </a:lnTo>
                  <a:lnTo>
                    <a:pt x="1717" y="995"/>
                  </a:lnTo>
                  <a:lnTo>
                    <a:pt x="1717" y="990"/>
                  </a:lnTo>
                  <a:lnTo>
                    <a:pt x="1722" y="986"/>
                  </a:lnTo>
                  <a:lnTo>
                    <a:pt x="1722" y="981"/>
                  </a:lnTo>
                  <a:lnTo>
                    <a:pt x="1726" y="976"/>
                  </a:lnTo>
                  <a:lnTo>
                    <a:pt x="1726" y="971"/>
                  </a:lnTo>
                  <a:lnTo>
                    <a:pt x="1731" y="967"/>
                  </a:lnTo>
                  <a:lnTo>
                    <a:pt x="1731" y="962"/>
                  </a:lnTo>
                  <a:lnTo>
                    <a:pt x="1736" y="957"/>
                  </a:lnTo>
                  <a:lnTo>
                    <a:pt x="1736" y="953"/>
                  </a:lnTo>
                  <a:lnTo>
                    <a:pt x="1736" y="948"/>
                  </a:lnTo>
                  <a:lnTo>
                    <a:pt x="1741" y="943"/>
                  </a:lnTo>
                  <a:lnTo>
                    <a:pt x="1741" y="938"/>
                  </a:lnTo>
                  <a:lnTo>
                    <a:pt x="1745" y="934"/>
                  </a:lnTo>
                  <a:lnTo>
                    <a:pt x="1745" y="929"/>
                  </a:lnTo>
                  <a:lnTo>
                    <a:pt x="1750" y="924"/>
                  </a:lnTo>
                  <a:lnTo>
                    <a:pt x="1750" y="920"/>
                  </a:lnTo>
                  <a:lnTo>
                    <a:pt x="1750" y="915"/>
                  </a:lnTo>
                  <a:lnTo>
                    <a:pt x="1755" y="910"/>
                  </a:lnTo>
                  <a:lnTo>
                    <a:pt x="1755" y="905"/>
                  </a:lnTo>
                  <a:lnTo>
                    <a:pt x="1759" y="896"/>
                  </a:lnTo>
                  <a:lnTo>
                    <a:pt x="1759" y="891"/>
                  </a:lnTo>
                  <a:lnTo>
                    <a:pt x="1764" y="886"/>
                  </a:lnTo>
                  <a:lnTo>
                    <a:pt x="1764" y="882"/>
                  </a:lnTo>
                  <a:lnTo>
                    <a:pt x="1764" y="877"/>
                  </a:lnTo>
                  <a:lnTo>
                    <a:pt x="1769" y="872"/>
                  </a:lnTo>
                  <a:lnTo>
                    <a:pt x="1769" y="868"/>
                  </a:lnTo>
                  <a:lnTo>
                    <a:pt x="1774" y="863"/>
                  </a:lnTo>
                  <a:lnTo>
                    <a:pt x="1774" y="858"/>
                  </a:lnTo>
                  <a:lnTo>
                    <a:pt x="1778" y="849"/>
                  </a:lnTo>
                  <a:lnTo>
                    <a:pt x="1778" y="844"/>
                  </a:lnTo>
                  <a:lnTo>
                    <a:pt x="1783" y="839"/>
                  </a:lnTo>
                  <a:lnTo>
                    <a:pt x="1783" y="835"/>
                  </a:lnTo>
                  <a:lnTo>
                    <a:pt x="1783" y="830"/>
                  </a:lnTo>
                  <a:lnTo>
                    <a:pt x="1788" y="820"/>
                  </a:lnTo>
                  <a:lnTo>
                    <a:pt x="1788" y="816"/>
                  </a:lnTo>
                  <a:lnTo>
                    <a:pt x="1792" y="811"/>
                  </a:lnTo>
                  <a:lnTo>
                    <a:pt x="1792" y="806"/>
                  </a:lnTo>
                  <a:lnTo>
                    <a:pt x="1797" y="802"/>
                  </a:lnTo>
                  <a:lnTo>
                    <a:pt x="1797" y="792"/>
                  </a:lnTo>
                  <a:lnTo>
                    <a:pt x="1797" y="787"/>
                  </a:lnTo>
                  <a:lnTo>
                    <a:pt x="1802" y="783"/>
                  </a:lnTo>
                  <a:lnTo>
                    <a:pt x="1802" y="778"/>
                  </a:lnTo>
                  <a:lnTo>
                    <a:pt x="1807" y="773"/>
                  </a:lnTo>
                  <a:lnTo>
                    <a:pt x="1807" y="764"/>
                  </a:lnTo>
                  <a:lnTo>
                    <a:pt x="1811" y="759"/>
                  </a:lnTo>
                  <a:lnTo>
                    <a:pt x="1811" y="754"/>
                  </a:lnTo>
                  <a:lnTo>
                    <a:pt x="1811" y="745"/>
                  </a:lnTo>
                  <a:lnTo>
                    <a:pt x="1816" y="740"/>
                  </a:lnTo>
                  <a:lnTo>
                    <a:pt x="1816" y="736"/>
                  </a:lnTo>
                  <a:lnTo>
                    <a:pt x="1821" y="731"/>
                  </a:lnTo>
                  <a:lnTo>
                    <a:pt x="1821" y="721"/>
                  </a:lnTo>
                  <a:lnTo>
                    <a:pt x="1825" y="717"/>
                  </a:lnTo>
                  <a:lnTo>
                    <a:pt x="1825" y="712"/>
                  </a:lnTo>
                  <a:lnTo>
                    <a:pt x="1825" y="703"/>
                  </a:lnTo>
                  <a:lnTo>
                    <a:pt x="1830" y="698"/>
                  </a:lnTo>
                  <a:lnTo>
                    <a:pt x="1830" y="693"/>
                  </a:lnTo>
                  <a:lnTo>
                    <a:pt x="1835" y="684"/>
                  </a:lnTo>
                  <a:lnTo>
                    <a:pt x="1835" y="679"/>
                  </a:lnTo>
                  <a:lnTo>
                    <a:pt x="1840" y="674"/>
                  </a:lnTo>
                  <a:lnTo>
                    <a:pt x="1840" y="665"/>
                  </a:lnTo>
                  <a:lnTo>
                    <a:pt x="1844" y="660"/>
                  </a:lnTo>
                  <a:lnTo>
                    <a:pt x="1844" y="655"/>
                  </a:lnTo>
                  <a:lnTo>
                    <a:pt x="1844" y="646"/>
                  </a:lnTo>
                  <a:lnTo>
                    <a:pt x="1849" y="641"/>
                  </a:lnTo>
                  <a:lnTo>
                    <a:pt x="1849" y="637"/>
                  </a:lnTo>
                  <a:lnTo>
                    <a:pt x="1854" y="627"/>
                  </a:lnTo>
                  <a:lnTo>
                    <a:pt x="1854" y="622"/>
                  </a:lnTo>
                  <a:lnTo>
                    <a:pt x="1858" y="618"/>
                  </a:lnTo>
                  <a:lnTo>
                    <a:pt x="1858" y="608"/>
                  </a:lnTo>
                  <a:lnTo>
                    <a:pt x="1858" y="603"/>
                  </a:lnTo>
                  <a:lnTo>
                    <a:pt x="1863" y="594"/>
                  </a:lnTo>
                  <a:lnTo>
                    <a:pt x="1863" y="589"/>
                  </a:lnTo>
                  <a:lnTo>
                    <a:pt x="1868" y="585"/>
                  </a:lnTo>
                  <a:lnTo>
                    <a:pt x="1868" y="575"/>
                  </a:lnTo>
                  <a:lnTo>
                    <a:pt x="1873" y="570"/>
                  </a:lnTo>
                  <a:lnTo>
                    <a:pt x="1873" y="566"/>
                  </a:lnTo>
                  <a:lnTo>
                    <a:pt x="1873" y="556"/>
                  </a:lnTo>
                  <a:lnTo>
                    <a:pt x="1877" y="552"/>
                  </a:lnTo>
                  <a:lnTo>
                    <a:pt x="1877" y="542"/>
                  </a:lnTo>
                  <a:lnTo>
                    <a:pt x="1882" y="537"/>
                  </a:lnTo>
                  <a:lnTo>
                    <a:pt x="1882" y="528"/>
                  </a:lnTo>
                  <a:lnTo>
                    <a:pt x="1887" y="523"/>
                  </a:lnTo>
                  <a:lnTo>
                    <a:pt x="1887" y="519"/>
                  </a:lnTo>
                  <a:lnTo>
                    <a:pt x="1891" y="509"/>
                  </a:lnTo>
                  <a:lnTo>
                    <a:pt x="1891" y="504"/>
                  </a:lnTo>
                  <a:lnTo>
                    <a:pt x="1891" y="495"/>
                  </a:lnTo>
                  <a:lnTo>
                    <a:pt x="1896" y="490"/>
                  </a:lnTo>
                  <a:lnTo>
                    <a:pt x="1896" y="486"/>
                  </a:lnTo>
                  <a:lnTo>
                    <a:pt x="1901" y="476"/>
                  </a:lnTo>
                  <a:lnTo>
                    <a:pt x="1901" y="471"/>
                  </a:lnTo>
                  <a:lnTo>
                    <a:pt x="1906" y="462"/>
                  </a:lnTo>
                  <a:lnTo>
                    <a:pt x="1906" y="457"/>
                  </a:lnTo>
                  <a:lnTo>
                    <a:pt x="1906" y="448"/>
                  </a:lnTo>
                  <a:lnTo>
                    <a:pt x="1910" y="443"/>
                  </a:lnTo>
                  <a:lnTo>
                    <a:pt x="1910" y="434"/>
                  </a:lnTo>
                  <a:lnTo>
                    <a:pt x="1915" y="429"/>
                  </a:lnTo>
                  <a:lnTo>
                    <a:pt x="1915" y="424"/>
                  </a:lnTo>
                  <a:lnTo>
                    <a:pt x="1920" y="415"/>
                  </a:lnTo>
                  <a:lnTo>
                    <a:pt x="1920" y="410"/>
                  </a:lnTo>
                  <a:lnTo>
                    <a:pt x="1920" y="401"/>
                  </a:lnTo>
                  <a:lnTo>
                    <a:pt x="1924" y="396"/>
                  </a:lnTo>
                  <a:lnTo>
                    <a:pt x="1924" y="387"/>
                  </a:lnTo>
                  <a:lnTo>
                    <a:pt x="1929" y="382"/>
                  </a:lnTo>
                  <a:lnTo>
                    <a:pt x="1929" y="372"/>
                  </a:lnTo>
                  <a:lnTo>
                    <a:pt x="1934" y="368"/>
                  </a:lnTo>
                  <a:lnTo>
                    <a:pt x="1934" y="363"/>
                  </a:lnTo>
                  <a:lnTo>
                    <a:pt x="1934" y="354"/>
                  </a:lnTo>
                  <a:lnTo>
                    <a:pt x="1939" y="349"/>
                  </a:lnTo>
                  <a:lnTo>
                    <a:pt x="1939" y="339"/>
                  </a:lnTo>
                  <a:lnTo>
                    <a:pt x="1943" y="335"/>
                  </a:lnTo>
                  <a:lnTo>
                    <a:pt x="1943" y="325"/>
                  </a:lnTo>
                  <a:lnTo>
                    <a:pt x="1948" y="320"/>
                  </a:lnTo>
                  <a:lnTo>
                    <a:pt x="1948" y="311"/>
                  </a:lnTo>
                  <a:lnTo>
                    <a:pt x="1953" y="306"/>
                  </a:lnTo>
                  <a:lnTo>
                    <a:pt x="1953" y="302"/>
                  </a:lnTo>
                  <a:lnTo>
                    <a:pt x="1953" y="292"/>
                  </a:lnTo>
                  <a:lnTo>
                    <a:pt x="1957" y="287"/>
                  </a:lnTo>
                  <a:lnTo>
                    <a:pt x="1957" y="278"/>
                  </a:lnTo>
                  <a:lnTo>
                    <a:pt x="1962" y="273"/>
                  </a:lnTo>
                  <a:lnTo>
                    <a:pt x="1962" y="264"/>
                  </a:lnTo>
                  <a:lnTo>
                    <a:pt x="1967" y="259"/>
                  </a:lnTo>
                  <a:lnTo>
                    <a:pt x="1967" y="250"/>
                  </a:lnTo>
                  <a:lnTo>
                    <a:pt x="1967" y="245"/>
                  </a:lnTo>
                  <a:lnTo>
                    <a:pt x="1972" y="240"/>
                  </a:lnTo>
                  <a:lnTo>
                    <a:pt x="1972" y="231"/>
                  </a:lnTo>
                  <a:lnTo>
                    <a:pt x="1976" y="226"/>
                  </a:lnTo>
                  <a:lnTo>
                    <a:pt x="1976" y="217"/>
                  </a:lnTo>
                  <a:lnTo>
                    <a:pt x="1981" y="212"/>
                  </a:lnTo>
                  <a:lnTo>
                    <a:pt x="1981" y="203"/>
                  </a:lnTo>
                  <a:lnTo>
                    <a:pt x="1981" y="198"/>
                  </a:lnTo>
                  <a:lnTo>
                    <a:pt x="1986" y="188"/>
                  </a:lnTo>
                  <a:lnTo>
                    <a:pt x="1986" y="184"/>
                  </a:lnTo>
                  <a:lnTo>
                    <a:pt x="1990" y="179"/>
                  </a:lnTo>
                  <a:lnTo>
                    <a:pt x="1990" y="170"/>
                  </a:lnTo>
                  <a:lnTo>
                    <a:pt x="1995" y="165"/>
                  </a:lnTo>
                  <a:lnTo>
                    <a:pt x="1995" y="155"/>
                  </a:lnTo>
                  <a:lnTo>
                    <a:pt x="2000" y="151"/>
                  </a:lnTo>
                  <a:lnTo>
                    <a:pt x="2000" y="146"/>
                  </a:lnTo>
                  <a:lnTo>
                    <a:pt x="2000" y="137"/>
                  </a:lnTo>
                  <a:lnTo>
                    <a:pt x="2005" y="132"/>
                  </a:lnTo>
                  <a:lnTo>
                    <a:pt x="2005" y="122"/>
                  </a:lnTo>
                  <a:lnTo>
                    <a:pt x="2009" y="118"/>
                  </a:lnTo>
                  <a:lnTo>
                    <a:pt x="2009" y="113"/>
                  </a:lnTo>
                  <a:lnTo>
                    <a:pt x="2014" y="104"/>
                  </a:lnTo>
                  <a:lnTo>
                    <a:pt x="2014" y="99"/>
                  </a:lnTo>
                  <a:lnTo>
                    <a:pt x="2014" y="89"/>
                  </a:lnTo>
                  <a:lnTo>
                    <a:pt x="2019" y="85"/>
                  </a:lnTo>
                  <a:lnTo>
                    <a:pt x="2019" y="80"/>
                  </a:lnTo>
                  <a:lnTo>
                    <a:pt x="2023" y="71"/>
                  </a:lnTo>
                  <a:lnTo>
                    <a:pt x="2023" y="66"/>
                  </a:lnTo>
                  <a:lnTo>
                    <a:pt x="2028" y="56"/>
                  </a:lnTo>
                  <a:lnTo>
                    <a:pt x="2028" y="52"/>
                  </a:lnTo>
                  <a:lnTo>
                    <a:pt x="2028" y="47"/>
                  </a:lnTo>
                  <a:lnTo>
                    <a:pt x="2033" y="42"/>
                  </a:lnTo>
                  <a:lnTo>
                    <a:pt x="2033" y="37"/>
                  </a:lnTo>
                  <a:lnTo>
                    <a:pt x="2038" y="37"/>
                  </a:lnTo>
                  <a:lnTo>
                    <a:pt x="2038" y="33"/>
                  </a:lnTo>
                  <a:lnTo>
                    <a:pt x="2042" y="33"/>
                  </a:lnTo>
                  <a:lnTo>
                    <a:pt x="2042" y="28"/>
                  </a:lnTo>
                  <a:lnTo>
                    <a:pt x="2047" y="28"/>
                  </a:lnTo>
                  <a:lnTo>
                    <a:pt x="2047" y="0"/>
                  </a:lnTo>
                  <a:lnTo>
                    <a:pt x="2042" y="9"/>
                  </a:lnTo>
                  <a:lnTo>
                    <a:pt x="2042" y="14"/>
                  </a:lnTo>
                  <a:lnTo>
                    <a:pt x="2038" y="19"/>
                  </a:lnTo>
                  <a:lnTo>
                    <a:pt x="2038" y="28"/>
                  </a:lnTo>
                  <a:lnTo>
                    <a:pt x="2033" y="33"/>
                  </a:lnTo>
                  <a:lnTo>
                    <a:pt x="2033" y="37"/>
                  </a:lnTo>
                  <a:lnTo>
                    <a:pt x="2028" y="47"/>
                  </a:lnTo>
                  <a:lnTo>
                    <a:pt x="2028" y="47"/>
                  </a:lnTo>
                  <a:lnTo>
                    <a:pt x="2028" y="52"/>
                  </a:lnTo>
                  <a:lnTo>
                    <a:pt x="2023" y="52"/>
                  </a:lnTo>
                  <a:lnTo>
                    <a:pt x="2023" y="56"/>
                  </a:lnTo>
                  <a:lnTo>
                    <a:pt x="2019" y="61"/>
                  </a:lnTo>
                  <a:lnTo>
                    <a:pt x="2019" y="61"/>
                  </a:lnTo>
                  <a:lnTo>
                    <a:pt x="2014" y="66"/>
                  </a:lnTo>
                  <a:lnTo>
                    <a:pt x="2014" y="71"/>
                  </a:lnTo>
                  <a:lnTo>
                    <a:pt x="2014" y="75"/>
                  </a:lnTo>
                  <a:lnTo>
                    <a:pt x="2009" y="75"/>
                  </a:lnTo>
                  <a:lnTo>
                    <a:pt x="2009" y="80"/>
                  </a:lnTo>
                  <a:lnTo>
                    <a:pt x="2005" y="85"/>
                  </a:lnTo>
                  <a:lnTo>
                    <a:pt x="2005" y="89"/>
                  </a:lnTo>
                  <a:lnTo>
                    <a:pt x="2000" y="94"/>
                  </a:lnTo>
                  <a:lnTo>
                    <a:pt x="2000" y="94"/>
                  </a:lnTo>
                  <a:lnTo>
                    <a:pt x="2000" y="99"/>
                  </a:lnTo>
                  <a:lnTo>
                    <a:pt x="1995" y="104"/>
                  </a:lnTo>
                  <a:lnTo>
                    <a:pt x="1995" y="108"/>
                  </a:lnTo>
                  <a:lnTo>
                    <a:pt x="1990" y="113"/>
                  </a:lnTo>
                  <a:lnTo>
                    <a:pt x="1990" y="118"/>
                  </a:lnTo>
                  <a:lnTo>
                    <a:pt x="1986" y="122"/>
                  </a:lnTo>
                  <a:lnTo>
                    <a:pt x="1986" y="127"/>
                  </a:lnTo>
                  <a:lnTo>
                    <a:pt x="1981" y="132"/>
                  </a:lnTo>
                  <a:lnTo>
                    <a:pt x="1981" y="137"/>
                  </a:lnTo>
                  <a:lnTo>
                    <a:pt x="1981" y="141"/>
                  </a:lnTo>
                  <a:lnTo>
                    <a:pt x="1976" y="146"/>
                  </a:lnTo>
                  <a:lnTo>
                    <a:pt x="1976" y="151"/>
                  </a:lnTo>
                  <a:lnTo>
                    <a:pt x="1972" y="155"/>
                  </a:lnTo>
                  <a:lnTo>
                    <a:pt x="1972" y="160"/>
                  </a:lnTo>
                  <a:lnTo>
                    <a:pt x="1967" y="165"/>
                  </a:lnTo>
                  <a:lnTo>
                    <a:pt x="1967" y="170"/>
                  </a:lnTo>
                  <a:lnTo>
                    <a:pt x="1967" y="174"/>
                  </a:lnTo>
                  <a:lnTo>
                    <a:pt x="1962" y="179"/>
                  </a:lnTo>
                  <a:lnTo>
                    <a:pt x="1962" y="184"/>
                  </a:lnTo>
                  <a:lnTo>
                    <a:pt x="1957" y="193"/>
                  </a:lnTo>
                  <a:lnTo>
                    <a:pt x="1957" y="198"/>
                  </a:lnTo>
                  <a:lnTo>
                    <a:pt x="1953" y="203"/>
                  </a:lnTo>
                  <a:lnTo>
                    <a:pt x="1953" y="207"/>
                  </a:lnTo>
                  <a:lnTo>
                    <a:pt x="1953" y="212"/>
                  </a:lnTo>
                  <a:lnTo>
                    <a:pt x="1948" y="221"/>
                  </a:lnTo>
                  <a:lnTo>
                    <a:pt x="1948" y="226"/>
                  </a:lnTo>
                  <a:lnTo>
                    <a:pt x="1943" y="231"/>
                  </a:lnTo>
                  <a:lnTo>
                    <a:pt x="1943" y="236"/>
                  </a:lnTo>
                  <a:lnTo>
                    <a:pt x="1939" y="245"/>
                  </a:lnTo>
                  <a:lnTo>
                    <a:pt x="1939" y="250"/>
                  </a:lnTo>
                  <a:lnTo>
                    <a:pt x="1934" y="254"/>
                  </a:lnTo>
                  <a:lnTo>
                    <a:pt x="1934" y="259"/>
                  </a:lnTo>
                  <a:lnTo>
                    <a:pt x="1934" y="269"/>
                  </a:lnTo>
                  <a:lnTo>
                    <a:pt x="1929" y="273"/>
                  </a:lnTo>
                  <a:lnTo>
                    <a:pt x="1929" y="278"/>
                  </a:lnTo>
                  <a:lnTo>
                    <a:pt x="1924" y="287"/>
                  </a:lnTo>
                  <a:lnTo>
                    <a:pt x="1924" y="292"/>
                  </a:lnTo>
                  <a:lnTo>
                    <a:pt x="1920" y="297"/>
                  </a:lnTo>
                  <a:lnTo>
                    <a:pt x="1920" y="306"/>
                  </a:lnTo>
                  <a:lnTo>
                    <a:pt x="1920" y="311"/>
                  </a:lnTo>
                  <a:lnTo>
                    <a:pt x="1915" y="316"/>
                  </a:lnTo>
                  <a:lnTo>
                    <a:pt x="1915" y="325"/>
                  </a:lnTo>
                  <a:lnTo>
                    <a:pt x="1910" y="330"/>
                  </a:lnTo>
                  <a:lnTo>
                    <a:pt x="1910" y="339"/>
                  </a:lnTo>
                  <a:lnTo>
                    <a:pt x="1906" y="344"/>
                  </a:lnTo>
                  <a:lnTo>
                    <a:pt x="1906" y="349"/>
                  </a:lnTo>
                  <a:lnTo>
                    <a:pt x="1906" y="358"/>
                  </a:lnTo>
                  <a:lnTo>
                    <a:pt x="1901" y="363"/>
                  </a:lnTo>
                  <a:lnTo>
                    <a:pt x="1901" y="372"/>
                  </a:lnTo>
                  <a:lnTo>
                    <a:pt x="1896" y="377"/>
                  </a:lnTo>
                  <a:lnTo>
                    <a:pt x="1896" y="387"/>
                  </a:lnTo>
                  <a:lnTo>
                    <a:pt x="1891" y="391"/>
                  </a:lnTo>
                  <a:lnTo>
                    <a:pt x="1891" y="401"/>
                  </a:lnTo>
                  <a:lnTo>
                    <a:pt x="1891" y="405"/>
                  </a:lnTo>
                  <a:lnTo>
                    <a:pt x="1887" y="415"/>
                  </a:lnTo>
                  <a:lnTo>
                    <a:pt x="1887" y="420"/>
                  </a:lnTo>
                  <a:lnTo>
                    <a:pt x="1882" y="429"/>
                  </a:lnTo>
                  <a:lnTo>
                    <a:pt x="1882" y="434"/>
                  </a:lnTo>
                  <a:lnTo>
                    <a:pt x="1877" y="438"/>
                  </a:lnTo>
                  <a:lnTo>
                    <a:pt x="1877" y="448"/>
                  </a:lnTo>
                  <a:lnTo>
                    <a:pt x="1873" y="457"/>
                  </a:lnTo>
                  <a:lnTo>
                    <a:pt x="1873" y="462"/>
                  </a:lnTo>
                  <a:lnTo>
                    <a:pt x="1873" y="471"/>
                  </a:lnTo>
                  <a:lnTo>
                    <a:pt x="1868" y="476"/>
                  </a:lnTo>
                  <a:lnTo>
                    <a:pt x="1868" y="486"/>
                  </a:lnTo>
                  <a:lnTo>
                    <a:pt x="1863" y="490"/>
                  </a:lnTo>
                  <a:lnTo>
                    <a:pt x="1863" y="500"/>
                  </a:lnTo>
                  <a:lnTo>
                    <a:pt x="1858" y="504"/>
                  </a:lnTo>
                  <a:lnTo>
                    <a:pt x="1858" y="514"/>
                  </a:lnTo>
                  <a:lnTo>
                    <a:pt x="1858" y="519"/>
                  </a:lnTo>
                  <a:lnTo>
                    <a:pt x="1854" y="528"/>
                  </a:lnTo>
                  <a:lnTo>
                    <a:pt x="1854" y="533"/>
                  </a:lnTo>
                  <a:lnTo>
                    <a:pt x="1849" y="542"/>
                  </a:lnTo>
                  <a:lnTo>
                    <a:pt x="1849" y="547"/>
                  </a:lnTo>
                  <a:lnTo>
                    <a:pt x="1844" y="556"/>
                  </a:lnTo>
                  <a:lnTo>
                    <a:pt x="1844" y="561"/>
                  </a:lnTo>
                  <a:lnTo>
                    <a:pt x="1844" y="570"/>
                  </a:lnTo>
                  <a:lnTo>
                    <a:pt x="1840" y="580"/>
                  </a:lnTo>
                  <a:lnTo>
                    <a:pt x="1840" y="585"/>
                  </a:lnTo>
                  <a:lnTo>
                    <a:pt x="1835" y="594"/>
                  </a:lnTo>
                  <a:lnTo>
                    <a:pt x="1835" y="599"/>
                  </a:lnTo>
                  <a:lnTo>
                    <a:pt x="1830" y="608"/>
                  </a:lnTo>
                  <a:lnTo>
                    <a:pt x="1830" y="613"/>
                  </a:lnTo>
                  <a:lnTo>
                    <a:pt x="1825" y="622"/>
                  </a:lnTo>
                  <a:lnTo>
                    <a:pt x="1825" y="627"/>
                  </a:lnTo>
                  <a:lnTo>
                    <a:pt x="1825" y="637"/>
                  </a:lnTo>
                  <a:lnTo>
                    <a:pt x="1821" y="641"/>
                  </a:lnTo>
                  <a:lnTo>
                    <a:pt x="1821" y="651"/>
                  </a:lnTo>
                  <a:lnTo>
                    <a:pt x="1816" y="655"/>
                  </a:lnTo>
                  <a:lnTo>
                    <a:pt x="1816" y="665"/>
                  </a:lnTo>
                  <a:lnTo>
                    <a:pt x="1811" y="670"/>
                  </a:lnTo>
                  <a:lnTo>
                    <a:pt x="1811" y="679"/>
                  </a:lnTo>
                  <a:lnTo>
                    <a:pt x="1811" y="684"/>
                  </a:lnTo>
                  <a:lnTo>
                    <a:pt x="1807" y="693"/>
                  </a:lnTo>
                  <a:lnTo>
                    <a:pt x="1807" y="698"/>
                  </a:lnTo>
                  <a:lnTo>
                    <a:pt x="1802" y="707"/>
                  </a:lnTo>
                  <a:lnTo>
                    <a:pt x="1802" y="712"/>
                  </a:lnTo>
                  <a:lnTo>
                    <a:pt x="1797" y="721"/>
                  </a:lnTo>
                  <a:lnTo>
                    <a:pt x="1797" y="726"/>
                  </a:lnTo>
                  <a:lnTo>
                    <a:pt x="1797" y="736"/>
                  </a:lnTo>
                  <a:lnTo>
                    <a:pt x="1792" y="740"/>
                  </a:lnTo>
                  <a:lnTo>
                    <a:pt x="1792" y="750"/>
                  </a:lnTo>
                  <a:lnTo>
                    <a:pt x="1788" y="754"/>
                  </a:lnTo>
                  <a:lnTo>
                    <a:pt x="1788" y="764"/>
                  </a:lnTo>
                  <a:lnTo>
                    <a:pt x="1783" y="769"/>
                  </a:lnTo>
                  <a:lnTo>
                    <a:pt x="1783" y="778"/>
                  </a:lnTo>
                  <a:lnTo>
                    <a:pt x="1783" y="783"/>
                  </a:lnTo>
                  <a:lnTo>
                    <a:pt x="1778" y="792"/>
                  </a:lnTo>
                  <a:lnTo>
                    <a:pt x="1778" y="797"/>
                  </a:lnTo>
                  <a:lnTo>
                    <a:pt x="1774" y="802"/>
                  </a:lnTo>
                  <a:lnTo>
                    <a:pt x="1774" y="811"/>
                  </a:lnTo>
                  <a:lnTo>
                    <a:pt x="1769" y="816"/>
                  </a:lnTo>
                  <a:lnTo>
                    <a:pt x="1769" y="825"/>
                  </a:lnTo>
                  <a:lnTo>
                    <a:pt x="1764" y="830"/>
                  </a:lnTo>
                  <a:lnTo>
                    <a:pt x="1764" y="835"/>
                  </a:lnTo>
                  <a:lnTo>
                    <a:pt x="1764" y="844"/>
                  </a:lnTo>
                  <a:lnTo>
                    <a:pt x="1759" y="849"/>
                  </a:lnTo>
                  <a:lnTo>
                    <a:pt x="1759" y="853"/>
                  </a:lnTo>
                  <a:lnTo>
                    <a:pt x="1755" y="863"/>
                  </a:lnTo>
                  <a:lnTo>
                    <a:pt x="1755" y="868"/>
                  </a:lnTo>
                  <a:lnTo>
                    <a:pt x="1750" y="872"/>
                  </a:lnTo>
                  <a:lnTo>
                    <a:pt x="1750" y="882"/>
                  </a:lnTo>
                  <a:lnTo>
                    <a:pt x="1750" y="886"/>
                  </a:lnTo>
                  <a:lnTo>
                    <a:pt x="1745" y="891"/>
                  </a:lnTo>
                  <a:lnTo>
                    <a:pt x="1745" y="901"/>
                  </a:lnTo>
                  <a:lnTo>
                    <a:pt x="1741" y="905"/>
                  </a:lnTo>
                  <a:lnTo>
                    <a:pt x="1741" y="910"/>
                  </a:lnTo>
                  <a:lnTo>
                    <a:pt x="1736" y="920"/>
                  </a:lnTo>
                  <a:lnTo>
                    <a:pt x="1736" y="924"/>
                  </a:lnTo>
                  <a:lnTo>
                    <a:pt x="1736" y="929"/>
                  </a:lnTo>
                  <a:lnTo>
                    <a:pt x="1731" y="934"/>
                  </a:lnTo>
                  <a:lnTo>
                    <a:pt x="1731" y="938"/>
                  </a:lnTo>
                  <a:lnTo>
                    <a:pt x="1726" y="948"/>
                  </a:lnTo>
                  <a:lnTo>
                    <a:pt x="1726" y="953"/>
                  </a:lnTo>
                  <a:lnTo>
                    <a:pt x="1722" y="957"/>
                  </a:lnTo>
                  <a:lnTo>
                    <a:pt x="1722" y="962"/>
                  </a:lnTo>
                  <a:lnTo>
                    <a:pt x="1717" y="967"/>
                  </a:lnTo>
                  <a:lnTo>
                    <a:pt x="1717" y="976"/>
                  </a:lnTo>
                  <a:lnTo>
                    <a:pt x="1717" y="981"/>
                  </a:lnTo>
                  <a:lnTo>
                    <a:pt x="1712" y="986"/>
                  </a:lnTo>
                  <a:lnTo>
                    <a:pt x="1712" y="990"/>
                  </a:lnTo>
                  <a:lnTo>
                    <a:pt x="1708" y="995"/>
                  </a:lnTo>
                  <a:lnTo>
                    <a:pt x="1708" y="1000"/>
                  </a:lnTo>
                  <a:lnTo>
                    <a:pt x="1703" y="1004"/>
                  </a:lnTo>
                  <a:lnTo>
                    <a:pt x="1703" y="1009"/>
                  </a:lnTo>
                  <a:lnTo>
                    <a:pt x="1703" y="1014"/>
                  </a:lnTo>
                  <a:lnTo>
                    <a:pt x="1698" y="1019"/>
                  </a:lnTo>
                  <a:lnTo>
                    <a:pt x="1698" y="1023"/>
                  </a:lnTo>
                  <a:lnTo>
                    <a:pt x="1693" y="1028"/>
                  </a:lnTo>
                  <a:lnTo>
                    <a:pt x="1693" y="1033"/>
                  </a:lnTo>
                  <a:lnTo>
                    <a:pt x="1689" y="1037"/>
                  </a:lnTo>
                  <a:lnTo>
                    <a:pt x="1689" y="1042"/>
                  </a:lnTo>
                  <a:lnTo>
                    <a:pt x="1689" y="1047"/>
                  </a:lnTo>
                  <a:lnTo>
                    <a:pt x="1684" y="1052"/>
                  </a:lnTo>
                  <a:lnTo>
                    <a:pt x="1684" y="1056"/>
                  </a:lnTo>
                  <a:lnTo>
                    <a:pt x="1679" y="1061"/>
                  </a:lnTo>
                  <a:lnTo>
                    <a:pt x="1679" y="1066"/>
                  </a:lnTo>
                  <a:lnTo>
                    <a:pt x="1674" y="1070"/>
                  </a:lnTo>
                  <a:lnTo>
                    <a:pt x="1674" y="1075"/>
                  </a:lnTo>
                  <a:lnTo>
                    <a:pt x="1674" y="1075"/>
                  </a:lnTo>
                  <a:lnTo>
                    <a:pt x="1670" y="1080"/>
                  </a:lnTo>
                  <a:lnTo>
                    <a:pt x="1670" y="1085"/>
                  </a:lnTo>
                  <a:lnTo>
                    <a:pt x="1665" y="1085"/>
                  </a:lnTo>
                  <a:lnTo>
                    <a:pt x="1665" y="1089"/>
                  </a:lnTo>
                  <a:lnTo>
                    <a:pt x="1660" y="1094"/>
                  </a:lnTo>
                  <a:lnTo>
                    <a:pt x="1660" y="1094"/>
                  </a:lnTo>
                  <a:lnTo>
                    <a:pt x="1656" y="1099"/>
                  </a:lnTo>
                  <a:lnTo>
                    <a:pt x="1656" y="1103"/>
                  </a:lnTo>
                  <a:lnTo>
                    <a:pt x="1656" y="1103"/>
                  </a:lnTo>
                  <a:lnTo>
                    <a:pt x="1651" y="1108"/>
                  </a:lnTo>
                  <a:lnTo>
                    <a:pt x="1651" y="1108"/>
                  </a:lnTo>
                  <a:lnTo>
                    <a:pt x="1646" y="1113"/>
                  </a:lnTo>
                  <a:lnTo>
                    <a:pt x="1646" y="1113"/>
                  </a:lnTo>
                  <a:lnTo>
                    <a:pt x="1641" y="1118"/>
                  </a:lnTo>
                  <a:lnTo>
                    <a:pt x="1641" y="1122"/>
                  </a:lnTo>
                  <a:lnTo>
                    <a:pt x="1641" y="1122"/>
                  </a:lnTo>
                  <a:lnTo>
                    <a:pt x="1637" y="1127"/>
                  </a:lnTo>
                  <a:lnTo>
                    <a:pt x="1637" y="1127"/>
                  </a:lnTo>
                  <a:lnTo>
                    <a:pt x="1632" y="1132"/>
                  </a:lnTo>
                  <a:lnTo>
                    <a:pt x="1632" y="1132"/>
                  </a:lnTo>
                  <a:lnTo>
                    <a:pt x="1627" y="1136"/>
                  </a:lnTo>
                  <a:lnTo>
                    <a:pt x="1627" y="1136"/>
                  </a:lnTo>
                  <a:lnTo>
                    <a:pt x="1627" y="1141"/>
                  </a:lnTo>
                  <a:lnTo>
                    <a:pt x="1623" y="1141"/>
                  </a:lnTo>
                  <a:lnTo>
                    <a:pt x="1623" y="1141"/>
                  </a:lnTo>
                  <a:lnTo>
                    <a:pt x="1618" y="1146"/>
                  </a:lnTo>
                  <a:lnTo>
                    <a:pt x="1618" y="1146"/>
                  </a:lnTo>
                  <a:lnTo>
                    <a:pt x="1613" y="1151"/>
                  </a:lnTo>
                  <a:lnTo>
                    <a:pt x="1613" y="1151"/>
                  </a:lnTo>
                  <a:lnTo>
                    <a:pt x="1608" y="1151"/>
                  </a:lnTo>
                  <a:lnTo>
                    <a:pt x="1608" y="1155"/>
                  </a:lnTo>
                  <a:lnTo>
                    <a:pt x="1608" y="1155"/>
                  </a:lnTo>
                  <a:lnTo>
                    <a:pt x="1604" y="1160"/>
                  </a:lnTo>
                  <a:lnTo>
                    <a:pt x="1604" y="1160"/>
                  </a:lnTo>
                  <a:lnTo>
                    <a:pt x="1599" y="1160"/>
                  </a:lnTo>
                  <a:lnTo>
                    <a:pt x="1599" y="1160"/>
                  </a:lnTo>
                  <a:lnTo>
                    <a:pt x="1594" y="1165"/>
                  </a:lnTo>
                  <a:lnTo>
                    <a:pt x="1594" y="1165"/>
                  </a:lnTo>
                  <a:lnTo>
                    <a:pt x="1594" y="1165"/>
                  </a:lnTo>
                  <a:lnTo>
                    <a:pt x="1590" y="1169"/>
                  </a:lnTo>
                  <a:lnTo>
                    <a:pt x="1590" y="1169"/>
                  </a:lnTo>
                  <a:lnTo>
                    <a:pt x="1585" y="1169"/>
                  </a:lnTo>
                  <a:lnTo>
                    <a:pt x="1585" y="1169"/>
                  </a:lnTo>
                  <a:lnTo>
                    <a:pt x="1580" y="1174"/>
                  </a:lnTo>
                  <a:lnTo>
                    <a:pt x="1580" y="1174"/>
                  </a:lnTo>
                  <a:lnTo>
                    <a:pt x="1580" y="1174"/>
                  </a:lnTo>
                  <a:lnTo>
                    <a:pt x="1575" y="1174"/>
                  </a:lnTo>
                  <a:lnTo>
                    <a:pt x="1575" y="1174"/>
                  </a:lnTo>
                  <a:lnTo>
                    <a:pt x="1571" y="1179"/>
                  </a:lnTo>
                  <a:lnTo>
                    <a:pt x="1571" y="1179"/>
                  </a:lnTo>
                  <a:lnTo>
                    <a:pt x="1566" y="1179"/>
                  </a:lnTo>
                  <a:lnTo>
                    <a:pt x="1566" y="1179"/>
                  </a:lnTo>
                  <a:lnTo>
                    <a:pt x="1566" y="1179"/>
                  </a:lnTo>
                  <a:lnTo>
                    <a:pt x="1561" y="1179"/>
                  </a:lnTo>
                  <a:lnTo>
                    <a:pt x="1561" y="1179"/>
                  </a:lnTo>
                  <a:lnTo>
                    <a:pt x="1557" y="1179"/>
                  </a:lnTo>
                  <a:lnTo>
                    <a:pt x="1557" y="1184"/>
                  </a:lnTo>
                  <a:lnTo>
                    <a:pt x="1552" y="1184"/>
                  </a:lnTo>
                  <a:lnTo>
                    <a:pt x="1552" y="1184"/>
                  </a:lnTo>
                  <a:lnTo>
                    <a:pt x="1547" y="1184"/>
                  </a:lnTo>
                  <a:lnTo>
                    <a:pt x="1547" y="1184"/>
                  </a:lnTo>
                  <a:lnTo>
                    <a:pt x="1547" y="1184"/>
                  </a:lnTo>
                  <a:lnTo>
                    <a:pt x="1542" y="1184"/>
                  </a:lnTo>
                  <a:lnTo>
                    <a:pt x="1542" y="1184"/>
                  </a:lnTo>
                  <a:lnTo>
                    <a:pt x="1538" y="1184"/>
                  </a:lnTo>
                  <a:lnTo>
                    <a:pt x="1538" y="1184"/>
                  </a:lnTo>
                  <a:lnTo>
                    <a:pt x="1533" y="1184"/>
                  </a:lnTo>
                  <a:lnTo>
                    <a:pt x="1533" y="1184"/>
                  </a:lnTo>
                  <a:lnTo>
                    <a:pt x="1533" y="1184"/>
                  </a:lnTo>
                  <a:lnTo>
                    <a:pt x="1528" y="1184"/>
                  </a:lnTo>
                  <a:lnTo>
                    <a:pt x="1528" y="1184"/>
                  </a:lnTo>
                  <a:lnTo>
                    <a:pt x="1524" y="1184"/>
                  </a:lnTo>
                  <a:lnTo>
                    <a:pt x="1524" y="1184"/>
                  </a:lnTo>
                  <a:lnTo>
                    <a:pt x="1519" y="1184"/>
                  </a:lnTo>
                  <a:lnTo>
                    <a:pt x="1519" y="1179"/>
                  </a:lnTo>
                  <a:lnTo>
                    <a:pt x="1519" y="1179"/>
                  </a:lnTo>
                  <a:lnTo>
                    <a:pt x="1514" y="1179"/>
                  </a:lnTo>
                  <a:lnTo>
                    <a:pt x="1514" y="1179"/>
                  </a:lnTo>
                  <a:lnTo>
                    <a:pt x="1509" y="1179"/>
                  </a:lnTo>
                  <a:lnTo>
                    <a:pt x="1509" y="1179"/>
                  </a:lnTo>
                  <a:lnTo>
                    <a:pt x="1505" y="1179"/>
                  </a:lnTo>
                  <a:lnTo>
                    <a:pt x="1505" y="1179"/>
                  </a:lnTo>
                  <a:lnTo>
                    <a:pt x="1500" y="1174"/>
                  </a:lnTo>
                  <a:lnTo>
                    <a:pt x="1500" y="1174"/>
                  </a:lnTo>
                  <a:lnTo>
                    <a:pt x="1500" y="1174"/>
                  </a:lnTo>
                  <a:lnTo>
                    <a:pt x="1495" y="1174"/>
                  </a:lnTo>
                  <a:lnTo>
                    <a:pt x="1495" y="1174"/>
                  </a:lnTo>
                  <a:lnTo>
                    <a:pt x="1491" y="1169"/>
                  </a:lnTo>
                  <a:lnTo>
                    <a:pt x="1491" y="1169"/>
                  </a:lnTo>
                  <a:lnTo>
                    <a:pt x="1486" y="1169"/>
                  </a:lnTo>
                  <a:lnTo>
                    <a:pt x="1486" y="1169"/>
                  </a:lnTo>
                  <a:lnTo>
                    <a:pt x="1486" y="1169"/>
                  </a:lnTo>
                  <a:lnTo>
                    <a:pt x="1481" y="1165"/>
                  </a:lnTo>
                  <a:lnTo>
                    <a:pt x="1481" y="1165"/>
                  </a:lnTo>
                  <a:lnTo>
                    <a:pt x="1476" y="1165"/>
                  </a:lnTo>
                  <a:lnTo>
                    <a:pt x="1476" y="1165"/>
                  </a:lnTo>
                  <a:lnTo>
                    <a:pt x="1472" y="1160"/>
                  </a:lnTo>
                  <a:lnTo>
                    <a:pt x="1472" y="1160"/>
                  </a:lnTo>
                  <a:lnTo>
                    <a:pt x="1472" y="1160"/>
                  </a:lnTo>
                  <a:lnTo>
                    <a:pt x="1467" y="1155"/>
                  </a:lnTo>
                  <a:lnTo>
                    <a:pt x="1467" y="1155"/>
                  </a:lnTo>
                  <a:lnTo>
                    <a:pt x="1462" y="1155"/>
                  </a:lnTo>
                  <a:lnTo>
                    <a:pt x="1462" y="1151"/>
                  </a:lnTo>
                  <a:lnTo>
                    <a:pt x="1458" y="1151"/>
                  </a:lnTo>
                  <a:lnTo>
                    <a:pt x="1458" y="1151"/>
                  </a:lnTo>
                  <a:lnTo>
                    <a:pt x="1458" y="1146"/>
                  </a:lnTo>
                  <a:lnTo>
                    <a:pt x="1453" y="1146"/>
                  </a:lnTo>
                  <a:lnTo>
                    <a:pt x="1453" y="1141"/>
                  </a:lnTo>
                  <a:lnTo>
                    <a:pt x="1448" y="1141"/>
                  </a:lnTo>
                  <a:lnTo>
                    <a:pt x="1448" y="1136"/>
                  </a:lnTo>
                  <a:lnTo>
                    <a:pt x="1443" y="1136"/>
                  </a:lnTo>
                  <a:lnTo>
                    <a:pt x="1443" y="1132"/>
                  </a:lnTo>
                  <a:lnTo>
                    <a:pt x="1439" y="1132"/>
                  </a:lnTo>
                  <a:lnTo>
                    <a:pt x="1439" y="1127"/>
                  </a:lnTo>
                  <a:lnTo>
                    <a:pt x="1439" y="1127"/>
                  </a:lnTo>
                  <a:lnTo>
                    <a:pt x="1434" y="1127"/>
                  </a:lnTo>
                  <a:lnTo>
                    <a:pt x="1434" y="1122"/>
                  </a:lnTo>
                  <a:lnTo>
                    <a:pt x="1429" y="1122"/>
                  </a:lnTo>
                  <a:lnTo>
                    <a:pt x="1429" y="1118"/>
                  </a:lnTo>
                  <a:lnTo>
                    <a:pt x="1425" y="1118"/>
                  </a:lnTo>
                  <a:lnTo>
                    <a:pt x="1425" y="1113"/>
                  </a:lnTo>
                  <a:lnTo>
                    <a:pt x="1425" y="1108"/>
                  </a:lnTo>
                  <a:lnTo>
                    <a:pt x="1420" y="1108"/>
                  </a:lnTo>
                  <a:lnTo>
                    <a:pt x="1420" y="1103"/>
                  </a:lnTo>
                  <a:lnTo>
                    <a:pt x="1415" y="1103"/>
                  </a:lnTo>
                  <a:lnTo>
                    <a:pt x="1415" y="1099"/>
                  </a:lnTo>
                  <a:lnTo>
                    <a:pt x="1410" y="1099"/>
                  </a:lnTo>
                  <a:lnTo>
                    <a:pt x="1410" y="1094"/>
                  </a:lnTo>
                  <a:lnTo>
                    <a:pt x="1410" y="1094"/>
                  </a:lnTo>
                  <a:lnTo>
                    <a:pt x="1406" y="1089"/>
                  </a:lnTo>
                  <a:lnTo>
                    <a:pt x="1406" y="1089"/>
                  </a:lnTo>
                  <a:lnTo>
                    <a:pt x="1401" y="1085"/>
                  </a:lnTo>
                  <a:lnTo>
                    <a:pt x="1401" y="1085"/>
                  </a:lnTo>
                  <a:lnTo>
                    <a:pt x="1396" y="1080"/>
                  </a:lnTo>
                  <a:lnTo>
                    <a:pt x="1396" y="1080"/>
                  </a:lnTo>
                  <a:lnTo>
                    <a:pt x="1392" y="1075"/>
                  </a:lnTo>
                  <a:lnTo>
                    <a:pt x="1392" y="1070"/>
                  </a:lnTo>
                  <a:lnTo>
                    <a:pt x="1392" y="1070"/>
                  </a:lnTo>
                  <a:lnTo>
                    <a:pt x="1387" y="1066"/>
                  </a:lnTo>
                  <a:lnTo>
                    <a:pt x="1387" y="1066"/>
                  </a:lnTo>
                  <a:lnTo>
                    <a:pt x="1382" y="1061"/>
                  </a:lnTo>
                  <a:lnTo>
                    <a:pt x="1382" y="1061"/>
                  </a:lnTo>
                  <a:lnTo>
                    <a:pt x="1377" y="1056"/>
                  </a:lnTo>
                  <a:lnTo>
                    <a:pt x="1377" y="1052"/>
                  </a:lnTo>
                  <a:lnTo>
                    <a:pt x="1377" y="1052"/>
                  </a:lnTo>
                  <a:lnTo>
                    <a:pt x="1373" y="1047"/>
                  </a:lnTo>
                  <a:lnTo>
                    <a:pt x="1373" y="1047"/>
                  </a:lnTo>
                  <a:lnTo>
                    <a:pt x="1368" y="1042"/>
                  </a:lnTo>
                  <a:lnTo>
                    <a:pt x="1368" y="1042"/>
                  </a:lnTo>
                  <a:lnTo>
                    <a:pt x="1363" y="1037"/>
                  </a:lnTo>
                  <a:lnTo>
                    <a:pt x="1363" y="1037"/>
                  </a:lnTo>
                  <a:lnTo>
                    <a:pt x="1363" y="1033"/>
                  </a:lnTo>
                  <a:lnTo>
                    <a:pt x="1359" y="1028"/>
                  </a:lnTo>
                  <a:lnTo>
                    <a:pt x="1359" y="1028"/>
                  </a:lnTo>
                  <a:lnTo>
                    <a:pt x="1354" y="1023"/>
                  </a:lnTo>
                  <a:lnTo>
                    <a:pt x="1354" y="1023"/>
                  </a:lnTo>
                  <a:lnTo>
                    <a:pt x="1349" y="1019"/>
                  </a:lnTo>
                  <a:lnTo>
                    <a:pt x="1349" y="1019"/>
                  </a:lnTo>
                  <a:lnTo>
                    <a:pt x="1349" y="1014"/>
                  </a:lnTo>
                  <a:lnTo>
                    <a:pt x="1344" y="1009"/>
                  </a:lnTo>
                  <a:lnTo>
                    <a:pt x="1344" y="1009"/>
                  </a:lnTo>
                  <a:lnTo>
                    <a:pt x="1340" y="1004"/>
                  </a:lnTo>
                  <a:lnTo>
                    <a:pt x="1340" y="1004"/>
                  </a:lnTo>
                  <a:lnTo>
                    <a:pt x="1335" y="1000"/>
                  </a:lnTo>
                  <a:lnTo>
                    <a:pt x="1335" y="1000"/>
                  </a:lnTo>
                  <a:lnTo>
                    <a:pt x="1330" y="995"/>
                  </a:lnTo>
                  <a:lnTo>
                    <a:pt x="1330" y="995"/>
                  </a:lnTo>
                  <a:lnTo>
                    <a:pt x="1330" y="990"/>
                  </a:lnTo>
                  <a:lnTo>
                    <a:pt x="1326" y="990"/>
                  </a:lnTo>
                  <a:lnTo>
                    <a:pt x="1326" y="986"/>
                  </a:lnTo>
                  <a:lnTo>
                    <a:pt x="1321" y="981"/>
                  </a:lnTo>
                  <a:lnTo>
                    <a:pt x="1321" y="981"/>
                  </a:lnTo>
                  <a:lnTo>
                    <a:pt x="1316" y="976"/>
                  </a:lnTo>
                  <a:lnTo>
                    <a:pt x="1316" y="976"/>
                  </a:lnTo>
                  <a:lnTo>
                    <a:pt x="1316" y="971"/>
                  </a:lnTo>
                  <a:lnTo>
                    <a:pt x="1311" y="971"/>
                  </a:lnTo>
                  <a:lnTo>
                    <a:pt x="1311" y="967"/>
                  </a:lnTo>
                  <a:lnTo>
                    <a:pt x="1307" y="967"/>
                  </a:lnTo>
                  <a:lnTo>
                    <a:pt x="1307" y="962"/>
                  </a:lnTo>
                  <a:lnTo>
                    <a:pt x="1302" y="962"/>
                  </a:lnTo>
                  <a:lnTo>
                    <a:pt x="1302" y="957"/>
                  </a:lnTo>
                  <a:lnTo>
                    <a:pt x="1302" y="957"/>
                  </a:lnTo>
                  <a:lnTo>
                    <a:pt x="1297" y="953"/>
                  </a:lnTo>
                  <a:lnTo>
                    <a:pt x="1297" y="953"/>
                  </a:lnTo>
                  <a:lnTo>
                    <a:pt x="1292" y="948"/>
                  </a:lnTo>
                  <a:lnTo>
                    <a:pt x="1292" y="948"/>
                  </a:lnTo>
                  <a:lnTo>
                    <a:pt x="1288" y="943"/>
                  </a:lnTo>
                  <a:lnTo>
                    <a:pt x="1288" y="943"/>
                  </a:lnTo>
                  <a:lnTo>
                    <a:pt x="1283" y="938"/>
                  </a:lnTo>
                  <a:lnTo>
                    <a:pt x="1283" y="938"/>
                  </a:lnTo>
                  <a:lnTo>
                    <a:pt x="1283" y="934"/>
                  </a:lnTo>
                  <a:lnTo>
                    <a:pt x="1278" y="934"/>
                  </a:lnTo>
                  <a:lnTo>
                    <a:pt x="1278" y="934"/>
                  </a:lnTo>
                  <a:lnTo>
                    <a:pt x="1274" y="929"/>
                  </a:lnTo>
                  <a:lnTo>
                    <a:pt x="1274" y="929"/>
                  </a:lnTo>
                  <a:lnTo>
                    <a:pt x="1269" y="924"/>
                  </a:lnTo>
                  <a:lnTo>
                    <a:pt x="1269" y="924"/>
                  </a:lnTo>
                  <a:lnTo>
                    <a:pt x="1269" y="920"/>
                  </a:lnTo>
                  <a:lnTo>
                    <a:pt x="1264" y="920"/>
                  </a:lnTo>
                  <a:lnTo>
                    <a:pt x="1264" y="915"/>
                  </a:lnTo>
                  <a:lnTo>
                    <a:pt x="1259" y="915"/>
                  </a:lnTo>
                  <a:lnTo>
                    <a:pt x="1259" y="915"/>
                  </a:lnTo>
                  <a:lnTo>
                    <a:pt x="1255" y="910"/>
                  </a:lnTo>
                  <a:lnTo>
                    <a:pt x="1255" y="910"/>
                  </a:lnTo>
                  <a:lnTo>
                    <a:pt x="1255" y="905"/>
                  </a:lnTo>
                  <a:lnTo>
                    <a:pt x="1250" y="905"/>
                  </a:lnTo>
                  <a:lnTo>
                    <a:pt x="1250" y="905"/>
                  </a:lnTo>
                  <a:lnTo>
                    <a:pt x="1245" y="901"/>
                  </a:lnTo>
                  <a:lnTo>
                    <a:pt x="1245" y="901"/>
                  </a:lnTo>
                  <a:lnTo>
                    <a:pt x="1241" y="896"/>
                  </a:lnTo>
                  <a:lnTo>
                    <a:pt x="1241" y="896"/>
                  </a:lnTo>
                  <a:lnTo>
                    <a:pt x="1241" y="896"/>
                  </a:lnTo>
                  <a:lnTo>
                    <a:pt x="1236" y="891"/>
                  </a:lnTo>
                  <a:lnTo>
                    <a:pt x="1236" y="891"/>
                  </a:lnTo>
                  <a:lnTo>
                    <a:pt x="1231" y="891"/>
                  </a:lnTo>
                  <a:lnTo>
                    <a:pt x="1231" y="886"/>
                  </a:lnTo>
                  <a:lnTo>
                    <a:pt x="1226" y="886"/>
                  </a:lnTo>
                  <a:lnTo>
                    <a:pt x="1226" y="886"/>
                  </a:lnTo>
                  <a:lnTo>
                    <a:pt x="1222" y="882"/>
                  </a:lnTo>
                  <a:lnTo>
                    <a:pt x="1222" y="882"/>
                  </a:lnTo>
                  <a:lnTo>
                    <a:pt x="1222" y="882"/>
                  </a:lnTo>
                  <a:lnTo>
                    <a:pt x="1217" y="877"/>
                  </a:lnTo>
                  <a:lnTo>
                    <a:pt x="1217" y="877"/>
                  </a:lnTo>
                  <a:lnTo>
                    <a:pt x="1212" y="877"/>
                  </a:lnTo>
                  <a:lnTo>
                    <a:pt x="1212" y="872"/>
                  </a:lnTo>
                  <a:lnTo>
                    <a:pt x="1208" y="872"/>
                  </a:lnTo>
                  <a:lnTo>
                    <a:pt x="1208" y="872"/>
                  </a:lnTo>
                  <a:lnTo>
                    <a:pt x="1208" y="868"/>
                  </a:lnTo>
                  <a:lnTo>
                    <a:pt x="1203" y="868"/>
                  </a:lnTo>
                  <a:lnTo>
                    <a:pt x="1203" y="868"/>
                  </a:lnTo>
                  <a:lnTo>
                    <a:pt x="1198" y="868"/>
                  </a:lnTo>
                  <a:lnTo>
                    <a:pt x="1198" y="863"/>
                  </a:lnTo>
                  <a:lnTo>
                    <a:pt x="1193" y="863"/>
                  </a:lnTo>
                  <a:lnTo>
                    <a:pt x="1193" y="863"/>
                  </a:lnTo>
                  <a:lnTo>
                    <a:pt x="1193" y="858"/>
                  </a:lnTo>
                  <a:lnTo>
                    <a:pt x="1189" y="858"/>
                  </a:lnTo>
                  <a:lnTo>
                    <a:pt x="1189" y="858"/>
                  </a:lnTo>
                  <a:lnTo>
                    <a:pt x="1184" y="853"/>
                  </a:lnTo>
                  <a:lnTo>
                    <a:pt x="1184" y="853"/>
                  </a:lnTo>
                  <a:lnTo>
                    <a:pt x="1179" y="853"/>
                  </a:lnTo>
                  <a:lnTo>
                    <a:pt x="1179" y="853"/>
                  </a:lnTo>
                  <a:lnTo>
                    <a:pt x="1175" y="849"/>
                  </a:lnTo>
                  <a:lnTo>
                    <a:pt x="1175" y="849"/>
                  </a:lnTo>
                  <a:lnTo>
                    <a:pt x="1175" y="849"/>
                  </a:lnTo>
                  <a:lnTo>
                    <a:pt x="1170" y="849"/>
                  </a:lnTo>
                  <a:lnTo>
                    <a:pt x="1170" y="844"/>
                  </a:lnTo>
                  <a:lnTo>
                    <a:pt x="1165" y="844"/>
                  </a:lnTo>
                  <a:lnTo>
                    <a:pt x="1165" y="844"/>
                  </a:lnTo>
                  <a:lnTo>
                    <a:pt x="1160" y="844"/>
                  </a:lnTo>
                  <a:lnTo>
                    <a:pt x="1160" y="839"/>
                  </a:lnTo>
                  <a:lnTo>
                    <a:pt x="1160" y="839"/>
                  </a:lnTo>
                  <a:lnTo>
                    <a:pt x="1156" y="839"/>
                  </a:lnTo>
                  <a:lnTo>
                    <a:pt x="1156" y="839"/>
                  </a:lnTo>
                  <a:lnTo>
                    <a:pt x="1151" y="839"/>
                  </a:lnTo>
                  <a:lnTo>
                    <a:pt x="1151" y="835"/>
                  </a:lnTo>
                  <a:lnTo>
                    <a:pt x="1146" y="835"/>
                  </a:lnTo>
                  <a:lnTo>
                    <a:pt x="1146" y="835"/>
                  </a:lnTo>
                  <a:lnTo>
                    <a:pt x="1146" y="835"/>
                  </a:lnTo>
                  <a:lnTo>
                    <a:pt x="1142" y="835"/>
                  </a:lnTo>
                  <a:lnTo>
                    <a:pt x="1142" y="830"/>
                  </a:lnTo>
                  <a:lnTo>
                    <a:pt x="1137" y="830"/>
                  </a:lnTo>
                  <a:lnTo>
                    <a:pt x="1137" y="830"/>
                  </a:lnTo>
                  <a:lnTo>
                    <a:pt x="1132" y="830"/>
                  </a:lnTo>
                  <a:lnTo>
                    <a:pt x="1132" y="830"/>
                  </a:lnTo>
                  <a:lnTo>
                    <a:pt x="1132" y="830"/>
                  </a:lnTo>
                  <a:lnTo>
                    <a:pt x="1127" y="830"/>
                  </a:lnTo>
                  <a:lnTo>
                    <a:pt x="1127" y="825"/>
                  </a:lnTo>
                  <a:lnTo>
                    <a:pt x="1123" y="825"/>
                  </a:lnTo>
                  <a:lnTo>
                    <a:pt x="1123" y="825"/>
                  </a:lnTo>
                  <a:lnTo>
                    <a:pt x="1118" y="825"/>
                  </a:lnTo>
                  <a:lnTo>
                    <a:pt x="1118" y="825"/>
                  </a:lnTo>
                  <a:lnTo>
                    <a:pt x="1113" y="825"/>
                  </a:lnTo>
                  <a:lnTo>
                    <a:pt x="1113" y="825"/>
                  </a:lnTo>
                  <a:lnTo>
                    <a:pt x="1113" y="825"/>
                  </a:lnTo>
                  <a:lnTo>
                    <a:pt x="1109" y="825"/>
                  </a:lnTo>
                  <a:lnTo>
                    <a:pt x="1109" y="825"/>
                  </a:lnTo>
                  <a:lnTo>
                    <a:pt x="1104" y="820"/>
                  </a:lnTo>
                  <a:lnTo>
                    <a:pt x="1104" y="820"/>
                  </a:lnTo>
                  <a:lnTo>
                    <a:pt x="1099" y="820"/>
                  </a:lnTo>
                  <a:lnTo>
                    <a:pt x="1099" y="820"/>
                  </a:lnTo>
                  <a:lnTo>
                    <a:pt x="1099" y="820"/>
                  </a:lnTo>
                  <a:lnTo>
                    <a:pt x="1094" y="820"/>
                  </a:lnTo>
                  <a:lnTo>
                    <a:pt x="1094" y="820"/>
                  </a:lnTo>
                  <a:lnTo>
                    <a:pt x="1090" y="820"/>
                  </a:lnTo>
                  <a:lnTo>
                    <a:pt x="1090" y="820"/>
                  </a:lnTo>
                  <a:lnTo>
                    <a:pt x="1085" y="820"/>
                  </a:lnTo>
                  <a:lnTo>
                    <a:pt x="1085" y="820"/>
                  </a:lnTo>
                  <a:lnTo>
                    <a:pt x="1085" y="820"/>
                  </a:lnTo>
                  <a:lnTo>
                    <a:pt x="1080" y="820"/>
                  </a:lnTo>
                  <a:lnTo>
                    <a:pt x="1080" y="820"/>
                  </a:lnTo>
                  <a:lnTo>
                    <a:pt x="1076" y="820"/>
                  </a:lnTo>
                  <a:lnTo>
                    <a:pt x="1076" y="820"/>
                  </a:lnTo>
                  <a:lnTo>
                    <a:pt x="1071" y="820"/>
                  </a:lnTo>
                  <a:lnTo>
                    <a:pt x="1071" y="820"/>
                  </a:lnTo>
                  <a:lnTo>
                    <a:pt x="1066" y="820"/>
                  </a:lnTo>
                  <a:lnTo>
                    <a:pt x="1066" y="820"/>
                  </a:lnTo>
                  <a:lnTo>
                    <a:pt x="1066" y="820"/>
                  </a:lnTo>
                  <a:lnTo>
                    <a:pt x="1061" y="820"/>
                  </a:lnTo>
                  <a:lnTo>
                    <a:pt x="1061" y="820"/>
                  </a:lnTo>
                  <a:lnTo>
                    <a:pt x="1057" y="820"/>
                  </a:lnTo>
                  <a:lnTo>
                    <a:pt x="1057" y="820"/>
                  </a:lnTo>
                  <a:lnTo>
                    <a:pt x="1052" y="820"/>
                  </a:lnTo>
                  <a:lnTo>
                    <a:pt x="1052" y="820"/>
                  </a:lnTo>
                  <a:lnTo>
                    <a:pt x="1052" y="825"/>
                  </a:lnTo>
                  <a:lnTo>
                    <a:pt x="1047" y="825"/>
                  </a:lnTo>
                  <a:lnTo>
                    <a:pt x="1047" y="825"/>
                  </a:lnTo>
                  <a:lnTo>
                    <a:pt x="1043" y="825"/>
                  </a:lnTo>
                  <a:lnTo>
                    <a:pt x="1043" y="825"/>
                  </a:lnTo>
                  <a:lnTo>
                    <a:pt x="1038" y="825"/>
                  </a:lnTo>
                  <a:lnTo>
                    <a:pt x="1038" y="825"/>
                  </a:lnTo>
                  <a:lnTo>
                    <a:pt x="1038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28" y="825"/>
                  </a:lnTo>
                  <a:lnTo>
                    <a:pt x="1028" y="825"/>
                  </a:lnTo>
                  <a:lnTo>
                    <a:pt x="1024" y="825"/>
                  </a:lnTo>
                  <a:lnTo>
                    <a:pt x="1024" y="830"/>
                  </a:lnTo>
                  <a:lnTo>
                    <a:pt x="1024" y="830"/>
                  </a:lnTo>
                  <a:lnTo>
                    <a:pt x="1019" y="830"/>
                  </a:lnTo>
                  <a:lnTo>
                    <a:pt x="1019" y="830"/>
                  </a:lnTo>
                  <a:lnTo>
                    <a:pt x="1014" y="830"/>
                  </a:lnTo>
                  <a:lnTo>
                    <a:pt x="1014" y="830"/>
                  </a:lnTo>
                  <a:lnTo>
                    <a:pt x="1010" y="830"/>
                  </a:lnTo>
                  <a:lnTo>
                    <a:pt x="1010" y="830"/>
                  </a:lnTo>
                  <a:lnTo>
                    <a:pt x="1005" y="830"/>
                  </a:lnTo>
                  <a:lnTo>
                    <a:pt x="1005" y="835"/>
                  </a:lnTo>
                  <a:lnTo>
                    <a:pt x="1005" y="835"/>
                  </a:lnTo>
                  <a:lnTo>
                    <a:pt x="1000" y="835"/>
                  </a:lnTo>
                  <a:lnTo>
                    <a:pt x="1000" y="835"/>
                  </a:lnTo>
                  <a:lnTo>
                    <a:pt x="995" y="835"/>
                  </a:lnTo>
                  <a:lnTo>
                    <a:pt x="995" y="835"/>
                  </a:lnTo>
                  <a:lnTo>
                    <a:pt x="991" y="835"/>
                  </a:lnTo>
                  <a:lnTo>
                    <a:pt x="991" y="835"/>
                  </a:lnTo>
                  <a:lnTo>
                    <a:pt x="991" y="835"/>
                  </a:lnTo>
                  <a:lnTo>
                    <a:pt x="986" y="835"/>
                  </a:lnTo>
                  <a:lnTo>
                    <a:pt x="986" y="835"/>
                  </a:lnTo>
                  <a:lnTo>
                    <a:pt x="981" y="835"/>
                  </a:lnTo>
                  <a:lnTo>
                    <a:pt x="981" y="835"/>
                  </a:lnTo>
                  <a:lnTo>
                    <a:pt x="977" y="835"/>
                  </a:lnTo>
                  <a:lnTo>
                    <a:pt x="977" y="835"/>
                  </a:lnTo>
                  <a:lnTo>
                    <a:pt x="977" y="835"/>
                  </a:lnTo>
                  <a:lnTo>
                    <a:pt x="972" y="835"/>
                  </a:lnTo>
                  <a:lnTo>
                    <a:pt x="972" y="839"/>
                  </a:lnTo>
                  <a:lnTo>
                    <a:pt x="967" y="839"/>
                  </a:lnTo>
                  <a:lnTo>
                    <a:pt x="967" y="839"/>
                  </a:lnTo>
                  <a:lnTo>
                    <a:pt x="962" y="839"/>
                  </a:lnTo>
                  <a:lnTo>
                    <a:pt x="962" y="839"/>
                  </a:lnTo>
                  <a:lnTo>
                    <a:pt x="958" y="839"/>
                  </a:lnTo>
                  <a:lnTo>
                    <a:pt x="958" y="839"/>
                  </a:lnTo>
                  <a:lnTo>
                    <a:pt x="958" y="839"/>
                  </a:lnTo>
                  <a:lnTo>
                    <a:pt x="953" y="839"/>
                  </a:lnTo>
                  <a:lnTo>
                    <a:pt x="953" y="839"/>
                  </a:lnTo>
                  <a:lnTo>
                    <a:pt x="948" y="839"/>
                  </a:lnTo>
                  <a:lnTo>
                    <a:pt x="948" y="839"/>
                  </a:lnTo>
                  <a:lnTo>
                    <a:pt x="944" y="839"/>
                  </a:lnTo>
                  <a:lnTo>
                    <a:pt x="944" y="839"/>
                  </a:lnTo>
                  <a:lnTo>
                    <a:pt x="944" y="844"/>
                  </a:lnTo>
                  <a:lnTo>
                    <a:pt x="939" y="844"/>
                  </a:lnTo>
                  <a:lnTo>
                    <a:pt x="939" y="844"/>
                  </a:lnTo>
                  <a:lnTo>
                    <a:pt x="934" y="844"/>
                  </a:lnTo>
                  <a:lnTo>
                    <a:pt x="934" y="844"/>
                  </a:lnTo>
                  <a:lnTo>
                    <a:pt x="929" y="844"/>
                  </a:lnTo>
                  <a:lnTo>
                    <a:pt x="929" y="844"/>
                  </a:lnTo>
                  <a:lnTo>
                    <a:pt x="929" y="844"/>
                  </a:lnTo>
                  <a:lnTo>
                    <a:pt x="925" y="844"/>
                  </a:lnTo>
                  <a:lnTo>
                    <a:pt x="925" y="844"/>
                  </a:lnTo>
                  <a:lnTo>
                    <a:pt x="920" y="844"/>
                  </a:lnTo>
                  <a:lnTo>
                    <a:pt x="920" y="844"/>
                  </a:lnTo>
                  <a:lnTo>
                    <a:pt x="915" y="844"/>
                  </a:lnTo>
                  <a:lnTo>
                    <a:pt x="915" y="844"/>
                  </a:lnTo>
                  <a:lnTo>
                    <a:pt x="910" y="849"/>
                  </a:lnTo>
                  <a:lnTo>
                    <a:pt x="910" y="849"/>
                  </a:lnTo>
                  <a:lnTo>
                    <a:pt x="910" y="849"/>
                  </a:lnTo>
                  <a:lnTo>
                    <a:pt x="906" y="849"/>
                  </a:lnTo>
                  <a:lnTo>
                    <a:pt x="906" y="849"/>
                  </a:lnTo>
                  <a:lnTo>
                    <a:pt x="901" y="849"/>
                  </a:lnTo>
                  <a:lnTo>
                    <a:pt x="901" y="849"/>
                  </a:lnTo>
                  <a:lnTo>
                    <a:pt x="896" y="849"/>
                  </a:lnTo>
                  <a:lnTo>
                    <a:pt x="896" y="849"/>
                  </a:lnTo>
                  <a:lnTo>
                    <a:pt x="896" y="849"/>
                  </a:lnTo>
                  <a:lnTo>
                    <a:pt x="892" y="849"/>
                  </a:lnTo>
                  <a:lnTo>
                    <a:pt x="892" y="849"/>
                  </a:lnTo>
                  <a:lnTo>
                    <a:pt x="887" y="849"/>
                  </a:lnTo>
                  <a:lnTo>
                    <a:pt x="887" y="849"/>
                  </a:lnTo>
                  <a:lnTo>
                    <a:pt x="882" y="853"/>
                  </a:lnTo>
                  <a:lnTo>
                    <a:pt x="882" y="853"/>
                  </a:lnTo>
                  <a:lnTo>
                    <a:pt x="882" y="853"/>
                  </a:lnTo>
                  <a:lnTo>
                    <a:pt x="877" y="853"/>
                  </a:lnTo>
                  <a:lnTo>
                    <a:pt x="877" y="853"/>
                  </a:lnTo>
                  <a:lnTo>
                    <a:pt x="873" y="853"/>
                  </a:lnTo>
                  <a:lnTo>
                    <a:pt x="873" y="853"/>
                  </a:lnTo>
                  <a:lnTo>
                    <a:pt x="868" y="853"/>
                  </a:lnTo>
                  <a:lnTo>
                    <a:pt x="868" y="853"/>
                  </a:lnTo>
                  <a:lnTo>
                    <a:pt x="868" y="853"/>
                  </a:lnTo>
                  <a:lnTo>
                    <a:pt x="863" y="853"/>
                  </a:lnTo>
                  <a:lnTo>
                    <a:pt x="863" y="853"/>
                  </a:lnTo>
                  <a:lnTo>
                    <a:pt x="859" y="853"/>
                  </a:lnTo>
                  <a:lnTo>
                    <a:pt x="859" y="853"/>
                  </a:lnTo>
                  <a:lnTo>
                    <a:pt x="854" y="858"/>
                  </a:lnTo>
                  <a:lnTo>
                    <a:pt x="854" y="858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4" y="858"/>
                  </a:lnTo>
                  <a:lnTo>
                    <a:pt x="844" y="858"/>
                  </a:lnTo>
                  <a:lnTo>
                    <a:pt x="840" y="858"/>
                  </a:lnTo>
                  <a:lnTo>
                    <a:pt x="840" y="858"/>
                  </a:lnTo>
                  <a:lnTo>
                    <a:pt x="835" y="858"/>
                  </a:lnTo>
                  <a:lnTo>
                    <a:pt x="835" y="858"/>
                  </a:lnTo>
                  <a:lnTo>
                    <a:pt x="835" y="858"/>
                  </a:lnTo>
                  <a:lnTo>
                    <a:pt x="830" y="858"/>
                  </a:lnTo>
                  <a:lnTo>
                    <a:pt x="830" y="858"/>
                  </a:lnTo>
                  <a:lnTo>
                    <a:pt x="826" y="863"/>
                  </a:lnTo>
                  <a:lnTo>
                    <a:pt x="826" y="863"/>
                  </a:lnTo>
                  <a:lnTo>
                    <a:pt x="821" y="863"/>
                  </a:lnTo>
                  <a:lnTo>
                    <a:pt x="821" y="863"/>
                  </a:lnTo>
                  <a:lnTo>
                    <a:pt x="821" y="863"/>
                  </a:lnTo>
                  <a:lnTo>
                    <a:pt x="816" y="863"/>
                  </a:lnTo>
                  <a:lnTo>
                    <a:pt x="816" y="863"/>
                  </a:lnTo>
                  <a:lnTo>
                    <a:pt x="811" y="863"/>
                  </a:lnTo>
                  <a:lnTo>
                    <a:pt x="811" y="863"/>
                  </a:lnTo>
                  <a:lnTo>
                    <a:pt x="807" y="863"/>
                  </a:lnTo>
                  <a:lnTo>
                    <a:pt x="807" y="863"/>
                  </a:lnTo>
                  <a:lnTo>
                    <a:pt x="802" y="863"/>
                  </a:lnTo>
                  <a:lnTo>
                    <a:pt x="802" y="863"/>
                  </a:lnTo>
                  <a:lnTo>
                    <a:pt x="802" y="868"/>
                  </a:lnTo>
                  <a:lnTo>
                    <a:pt x="797" y="868"/>
                  </a:lnTo>
                  <a:lnTo>
                    <a:pt x="797" y="868"/>
                  </a:lnTo>
                  <a:lnTo>
                    <a:pt x="793" y="868"/>
                  </a:lnTo>
                  <a:lnTo>
                    <a:pt x="793" y="868"/>
                  </a:lnTo>
                  <a:lnTo>
                    <a:pt x="788" y="868"/>
                  </a:lnTo>
                  <a:lnTo>
                    <a:pt x="788" y="868"/>
                  </a:lnTo>
                  <a:lnTo>
                    <a:pt x="788" y="868"/>
                  </a:lnTo>
                  <a:lnTo>
                    <a:pt x="783" y="868"/>
                  </a:lnTo>
                  <a:lnTo>
                    <a:pt x="783" y="868"/>
                  </a:lnTo>
                  <a:lnTo>
                    <a:pt x="778" y="868"/>
                  </a:lnTo>
                  <a:lnTo>
                    <a:pt x="778" y="868"/>
                  </a:lnTo>
                  <a:lnTo>
                    <a:pt x="774" y="872"/>
                  </a:lnTo>
                  <a:lnTo>
                    <a:pt x="774" y="872"/>
                  </a:lnTo>
                  <a:lnTo>
                    <a:pt x="774" y="872"/>
                  </a:lnTo>
                  <a:lnTo>
                    <a:pt x="769" y="872"/>
                  </a:lnTo>
                  <a:lnTo>
                    <a:pt x="769" y="872"/>
                  </a:lnTo>
                  <a:lnTo>
                    <a:pt x="764" y="872"/>
                  </a:lnTo>
                  <a:lnTo>
                    <a:pt x="764" y="872"/>
                  </a:lnTo>
                  <a:lnTo>
                    <a:pt x="760" y="872"/>
                  </a:lnTo>
                  <a:lnTo>
                    <a:pt x="760" y="872"/>
                  </a:lnTo>
                  <a:lnTo>
                    <a:pt x="760" y="872"/>
                  </a:lnTo>
                  <a:lnTo>
                    <a:pt x="755" y="872"/>
                  </a:lnTo>
                  <a:lnTo>
                    <a:pt x="755" y="877"/>
                  </a:lnTo>
                  <a:lnTo>
                    <a:pt x="750" y="877"/>
                  </a:lnTo>
                  <a:lnTo>
                    <a:pt x="750" y="877"/>
                  </a:lnTo>
                  <a:lnTo>
                    <a:pt x="745" y="877"/>
                  </a:lnTo>
                  <a:lnTo>
                    <a:pt x="745" y="877"/>
                  </a:lnTo>
                  <a:lnTo>
                    <a:pt x="741" y="877"/>
                  </a:lnTo>
                  <a:lnTo>
                    <a:pt x="741" y="877"/>
                  </a:lnTo>
                  <a:lnTo>
                    <a:pt x="741" y="877"/>
                  </a:lnTo>
                  <a:lnTo>
                    <a:pt x="736" y="877"/>
                  </a:lnTo>
                  <a:lnTo>
                    <a:pt x="736" y="877"/>
                  </a:lnTo>
                  <a:lnTo>
                    <a:pt x="731" y="877"/>
                  </a:lnTo>
                  <a:lnTo>
                    <a:pt x="731" y="872"/>
                  </a:lnTo>
                  <a:lnTo>
                    <a:pt x="727" y="872"/>
                  </a:lnTo>
                  <a:lnTo>
                    <a:pt x="727" y="872"/>
                  </a:lnTo>
                  <a:lnTo>
                    <a:pt x="727" y="872"/>
                  </a:lnTo>
                  <a:lnTo>
                    <a:pt x="722" y="872"/>
                  </a:lnTo>
                  <a:lnTo>
                    <a:pt x="722" y="872"/>
                  </a:lnTo>
                  <a:lnTo>
                    <a:pt x="717" y="872"/>
                  </a:lnTo>
                  <a:lnTo>
                    <a:pt x="717" y="872"/>
                  </a:lnTo>
                  <a:lnTo>
                    <a:pt x="712" y="872"/>
                  </a:lnTo>
                  <a:lnTo>
                    <a:pt x="712" y="868"/>
                  </a:lnTo>
                  <a:lnTo>
                    <a:pt x="712" y="868"/>
                  </a:lnTo>
                  <a:lnTo>
                    <a:pt x="708" y="868"/>
                  </a:lnTo>
                  <a:lnTo>
                    <a:pt x="708" y="868"/>
                  </a:lnTo>
                  <a:lnTo>
                    <a:pt x="703" y="868"/>
                  </a:lnTo>
                  <a:lnTo>
                    <a:pt x="703" y="868"/>
                  </a:lnTo>
                  <a:lnTo>
                    <a:pt x="698" y="868"/>
                  </a:lnTo>
                  <a:lnTo>
                    <a:pt x="698" y="868"/>
                  </a:lnTo>
                  <a:lnTo>
                    <a:pt x="694" y="863"/>
                  </a:lnTo>
                  <a:lnTo>
                    <a:pt x="694" y="863"/>
                  </a:lnTo>
                  <a:lnTo>
                    <a:pt x="694" y="863"/>
                  </a:lnTo>
                  <a:lnTo>
                    <a:pt x="689" y="863"/>
                  </a:lnTo>
                  <a:lnTo>
                    <a:pt x="689" y="863"/>
                  </a:lnTo>
                  <a:lnTo>
                    <a:pt x="684" y="863"/>
                  </a:lnTo>
                  <a:lnTo>
                    <a:pt x="684" y="863"/>
                  </a:lnTo>
                  <a:lnTo>
                    <a:pt x="679" y="863"/>
                  </a:lnTo>
                  <a:lnTo>
                    <a:pt x="679" y="858"/>
                  </a:lnTo>
                  <a:lnTo>
                    <a:pt x="679" y="858"/>
                  </a:lnTo>
                  <a:lnTo>
                    <a:pt x="675" y="858"/>
                  </a:lnTo>
                  <a:lnTo>
                    <a:pt x="675" y="858"/>
                  </a:lnTo>
                  <a:lnTo>
                    <a:pt x="670" y="858"/>
                  </a:lnTo>
                  <a:lnTo>
                    <a:pt x="670" y="858"/>
                  </a:lnTo>
                  <a:lnTo>
                    <a:pt x="665" y="858"/>
                  </a:lnTo>
                  <a:lnTo>
                    <a:pt x="665" y="853"/>
                  </a:lnTo>
                  <a:lnTo>
                    <a:pt x="665" y="853"/>
                  </a:lnTo>
                  <a:lnTo>
                    <a:pt x="661" y="853"/>
                  </a:lnTo>
                  <a:lnTo>
                    <a:pt x="661" y="853"/>
                  </a:lnTo>
                  <a:lnTo>
                    <a:pt x="656" y="853"/>
                  </a:lnTo>
                  <a:lnTo>
                    <a:pt x="656" y="853"/>
                  </a:lnTo>
                  <a:lnTo>
                    <a:pt x="651" y="853"/>
                  </a:lnTo>
                  <a:lnTo>
                    <a:pt x="651" y="853"/>
                  </a:lnTo>
                  <a:lnTo>
                    <a:pt x="651" y="849"/>
                  </a:lnTo>
                  <a:lnTo>
                    <a:pt x="646" y="849"/>
                  </a:lnTo>
                  <a:lnTo>
                    <a:pt x="646" y="849"/>
                  </a:lnTo>
                  <a:lnTo>
                    <a:pt x="642" y="849"/>
                  </a:lnTo>
                  <a:lnTo>
                    <a:pt x="642" y="849"/>
                  </a:lnTo>
                  <a:lnTo>
                    <a:pt x="637" y="849"/>
                  </a:lnTo>
                  <a:lnTo>
                    <a:pt x="637" y="849"/>
                  </a:lnTo>
                  <a:lnTo>
                    <a:pt x="632" y="844"/>
                  </a:lnTo>
                  <a:lnTo>
                    <a:pt x="632" y="844"/>
                  </a:lnTo>
                  <a:lnTo>
                    <a:pt x="632" y="844"/>
                  </a:lnTo>
                  <a:lnTo>
                    <a:pt x="628" y="844"/>
                  </a:lnTo>
                  <a:lnTo>
                    <a:pt x="628" y="844"/>
                  </a:lnTo>
                  <a:lnTo>
                    <a:pt x="623" y="844"/>
                  </a:lnTo>
                  <a:lnTo>
                    <a:pt x="623" y="844"/>
                  </a:lnTo>
                  <a:lnTo>
                    <a:pt x="618" y="844"/>
                  </a:lnTo>
                  <a:lnTo>
                    <a:pt x="618" y="839"/>
                  </a:lnTo>
                  <a:lnTo>
                    <a:pt x="618" y="839"/>
                  </a:lnTo>
                  <a:lnTo>
                    <a:pt x="613" y="839"/>
                  </a:lnTo>
                  <a:lnTo>
                    <a:pt x="613" y="839"/>
                  </a:lnTo>
                  <a:lnTo>
                    <a:pt x="609" y="839"/>
                  </a:lnTo>
                  <a:lnTo>
                    <a:pt x="609" y="839"/>
                  </a:lnTo>
                  <a:lnTo>
                    <a:pt x="604" y="839"/>
                  </a:lnTo>
                  <a:lnTo>
                    <a:pt x="604" y="839"/>
                  </a:lnTo>
                  <a:lnTo>
                    <a:pt x="604" y="839"/>
                  </a:lnTo>
                  <a:lnTo>
                    <a:pt x="599" y="835"/>
                  </a:lnTo>
                  <a:lnTo>
                    <a:pt x="599" y="835"/>
                  </a:lnTo>
                  <a:lnTo>
                    <a:pt x="595" y="835"/>
                  </a:lnTo>
                  <a:lnTo>
                    <a:pt x="595" y="835"/>
                  </a:lnTo>
                  <a:lnTo>
                    <a:pt x="590" y="835"/>
                  </a:lnTo>
                  <a:lnTo>
                    <a:pt x="590" y="835"/>
                  </a:lnTo>
                  <a:lnTo>
                    <a:pt x="585" y="835"/>
                  </a:lnTo>
                  <a:lnTo>
                    <a:pt x="585" y="835"/>
                  </a:lnTo>
                  <a:lnTo>
                    <a:pt x="585" y="835"/>
                  </a:lnTo>
                  <a:lnTo>
                    <a:pt x="580" y="835"/>
                  </a:lnTo>
                  <a:lnTo>
                    <a:pt x="580" y="835"/>
                  </a:lnTo>
                  <a:lnTo>
                    <a:pt x="576" y="835"/>
                  </a:lnTo>
                  <a:lnTo>
                    <a:pt x="576" y="830"/>
                  </a:lnTo>
                  <a:lnTo>
                    <a:pt x="571" y="830"/>
                  </a:lnTo>
                  <a:lnTo>
                    <a:pt x="571" y="830"/>
                  </a:lnTo>
                  <a:lnTo>
                    <a:pt x="571" y="830"/>
                  </a:lnTo>
                  <a:lnTo>
                    <a:pt x="566" y="830"/>
                  </a:lnTo>
                  <a:lnTo>
                    <a:pt x="566" y="830"/>
                  </a:lnTo>
                  <a:lnTo>
                    <a:pt x="562" y="830"/>
                  </a:lnTo>
                  <a:lnTo>
                    <a:pt x="562" y="830"/>
                  </a:lnTo>
                  <a:lnTo>
                    <a:pt x="557" y="830"/>
                  </a:lnTo>
                  <a:lnTo>
                    <a:pt x="557" y="830"/>
                  </a:lnTo>
                  <a:lnTo>
                    <a:pt x="557" y="830"/>
                  </a:lnTo>
                  <a:lnTo>
                    <a:pt x="552" y="830"/>
                  </a:lnTo>
                  <a:lnTo>
                    <a:pt x="552" y="830"/>
                  </a:lnTo>
                  <a:lnTo>
                    <a:pt x="547" y="830"/>
                  </a:lnTo>
                  <a:lnTo>
                    <a:pt x="547" y="830"/>
                  </a:lnTo>
                  <a:lnTo>
                    <a:pt x="543" y="830"/>
                  </a:lnTo>
                  <a:lnTo>
                    <a:pt x="543" y="830"/>
                  </a:lnTo>
                  <a:lnTo>
                    <a:pt x="543" y="830"/>
                  </a:lnTo>
                  <a:lnTo>
                    <a:pt x="538" y="830"/>
                  </a:lnTo>
                  <a:lnTo>
                    <a:pt x="538" y="830"/>
                  </a:lnTo>
                  <a:lnTo>
                    <a:pt x="533" y="830"/>
                  </a:lnTo>
                  <a:lnTo>
                    <a:pt x="533" y="830"/>
                  </a:lnTo>
                  <a:lnTo>
                    <a:pt x="528" y="830"/>
                  </a:lnTo>
                  <a:lnTo>
                    <a:pt x="528" y="830"/>
                  </a:lnTo>
                  <a:lnTo>
                    <a:pt x="524" y="830"/>
                  </a:lnTo>
                  <a:lnTo>
                    <a:pt x="524" y="830"/>
                  </a:lnTo>
                  <a:lnTo>
                    <a:pt x="524" y="830"/>
                  </a:lnTo>
                  <a:lnTo>
                    <a:pt x="519" y="830"/>
                  </a:lnTo>
                  <a:lnTo>
                    <a:pt x="519" y="830"/>
                  </a:lnTo>
                  <a:lnTo>
                    <a:pt x="514" y="830"/>
                  </a:lnTo>
                  <a:lnTo>
                    <a:pt x="514" y="830"/>
                  </a:lnTo>
                  <a:lnTo>
                    <a:pt x="510" y="830"/>
                  </a:lnTo>
                  <a:lnTo>
                    <a:pt x="510" y="830"/>
                  </a:lnTo>
                  <a:lnTo>
                    <a:pt x="510" y="830"/>
                  </a:lnTo>
                  <a:lnTo>
                    <a:pt x="505" y="830"/>
                  </a:lnTo>
                  <a:lnTo>
                    <a:pt x="505" y="830"/>
                  </a:lnTo>
                  <a:lnTo>
                    <a:pt x="500" y="830"/>
                  </a:lnTo>
                  <a:lnTo>
                    <a:pt x="500" y="830"/>
                  </a:lnTo>
                  <a:lnTo>
                    <a:pt x="495" y="835"/>
                  </a:lnTo>
                  <a:lnTo>
                    <a:pt x="495" y="835"/>
                  </a:lnTo>
                  <a:lnTo>
                    <a:pt x="495" y="835"/>
                  </a:lnTo>
                  <a:lnTo>
                    <a:pt x="491" y="835"/>
                  </a:lnTo>
                  <a:lnTo>
                    <a:pt x="491" y="835"/>
                  </a:lnTo>
                  <a:lnTo>
                    <a:pt x="486" y="835"/>
                  </a:lnTo>
                  <a:lnTo>
                    <a:pt x="486" y="835"/>
                  </a:lnTo>
                  <a:lnTo>
                    <a:pt x="481" y="835"/>
                  </a:lnTo>
                  <a:lnTo>
                    <a:pt x="481" y="835"/>
                  </a:lnTo>
                  <a:lnTo>
                    <a:pt x="477" y="835"/>
                  </a:lnTo>
                  <a:lnTo>
                    <a:pt x="477" y="839"/>
                  </a:lnTo>
                  <a:lnTo>
                    <a:pt x="477" y="839"/>
                  </a:lnTo>
                  <a:lnTo>
                    <a:pt x="472" y="839"/>
                  </a:lnTo>
                  <a:lnTo>
                    <a:pt x="472" y="839"/>
                  </a:lnTo>
                  <a:lnTo>
                    <a:pt x="467" y="839"/>
                  </a:lnTo>
                  <a:lnTo>
                    <a:pt x="467" y="839"/>
                  </a:lnTo>
                  <a:lnTo>
                    <a:pt x="462" y="839"/>
                  </a:lnTo>
                  <a:lnTo>
                    <a:pt x="462" y="844"/>
                  </a:lnTo>
                  <a:lnTo>
                    <a:pt x="462" y="844"/>
                  </a:lnTo>
                  <a:lnTo>
                    <a:pt x="458" y="844"/>
                  </a:lnTo>
                  <a:lnTo>
                    <a:pt x="458" y="844"/>
                  </a:lnTo>
                  <a:lnTo>
                    <a:pt x="453" y="844"/>
                  </a:lnTo>
                  <a:lnTo>
                    <a:pt x="453" y="844"/>
                  </a:lnTo>
                  <a:lnTo>
                    <a:pt x="448" y="844"/>
                  </a:lnTo>
                  <a:lnTo>
                    <a:pt x="448" y="849"/>
                  </a:lnTo>
                  <a:lnTo>
                    <a:pt x="448" y="849"/>
                  </a:lnTo>
                  <a:lnTo>
                    <a:pt x="444" y="849"/>
                  </a:lnTo>
                  <a:lnTo>
                    <a:pt x="444" y="849"/>
                  </a:lnTo>
                  <a:lnTo>
                    <a:pt x="439" y="849"/>
                  </a:lnTo>
                  <a:lnTo>
                    <a:pt x="439" y="853"/>
                  </a:lnTo>
                  <a:lnTo>
                    <a:pt x="434" y="853"/>
                  </a:lnTo>
                  <a:lnTo>
                    <a:pt x="434" y="853"/>
                  </a:lnTo>
                  <a:lnTo>
                    <a:pt x="434" y="853"/>
                  </a:lnTo>
                  <a:lnTo>
                    <a:pt x="429" y="853"/>
                  </a:lnTo>
                  <a:lnTo>
                    <a:pt x="429" y="858"/>
                  </a:lnTo>
                  <a:lnTo>
                    <a:pt x="425" y="858"/>
                  </a:lnTo>
                  <a:lnTo>
                    <a:pt x="425" y="858"/>
                  </a:lnTo>
                  <a:lnTo>
                    <a:pt x="420" y="858"/>
                  </a:lnTo>
                  <a:lnTo>
                    <a:pt x="420" y="863"/>
                  </a:lnTo>
                  <a:lnTo>
                    <a:pt x="415" y="863"/>
                  </a:lnTo>
                  <a:lnTo>
                    <a:pt x="415" y="863"/>
                  </a:lnTo>
                  <a:lnTo>
                    <a:pt x="415" y="863"/>
                  </a:lnTo>
                  <a:lnTo>
                    <a:pt x="411" y="868"/>
                  </a:lnTo>
                  <a:lnTo>
                    <a:pt x="411" y="868"/>
                  </a:lnTo>
                  <a:lnTo>
                    <a:pt x="406" y="868"/>
                  </a:lnTo>
                  <a:lnTo>
                    <a:pt x="406" y="868"/>
                  </a:lnTo>
                  <a:lnTo>
                    <a:pt x="401" y="872"/>
                  </a:lnTo>
                  <a:lnTo>
                    <a:pt x="401" y="872"/>
                  </a:lnTo>
                  <a:lnTo>
                    <a:pt x="401" y="872"/>
                  </a:lnTo>
                  <a:lnTo>
                    <a:pt x="396" y="872"/>
                  </a:lnTo>
                  <a:lnTo>
                    <a:pt x="396" y="877"/>
                  </a:lnTo>
                  <a:lnTo>
                    <a:pt x="392" y="877"/>
                  </a:lnTo>
                  <a:lnTo>
                    <a:pt x="392" y="877"/>
                  </a:lnTo>
                  <a:lnTo>
                    <a:pt x="387" y="877"/>
                  </a:lnTo>
                  <a:lnTo>
                    <a:pt x="387" y="882"/>
                  </a:lnTo>
                  <a:lnTo>
                    <a:pt x="387" y="882"/>
                  </a:lnTo>
                  <a:lnTo>
                    <a:pt x="382" y="882"/>
                  </a:lnTo>
                  <a:lnTo>
                    <a:pt x="382" y="886"/>
                  </a:lnTo>
                  <a:lnTo>
                    <a:pt x="378" y="886"/>
                  </a:lnTo>
                  <a:lnTo>
                    <a:pt x="378" y="886"/>
                  </a:lnTo>
                  <a:lnTo>
                    <a:pt x="373" y="886"/>
                  </a:lnTo>
                  <a:lnTo>
                    <a:pt x="373" y="891"/>
                  </a:lnTo>
                  <a:lnTo>
                    <a:pt x="368" y="891"/>
                  </a:lnTo>
                  <a:lnTo>
                    <a:pt x="368" y="891"/>
                  </a:lnTo>
                  <a:lnTo>
                    <a:pt x="368" y="896"/>
                  </a:lnTo>
                  <a:lnTo>
                    <a:pt x="363" y="896"/>
                  </a:lnTo>
                  <a:lnTo>
                    <a:pt x="363" y="896"/>
                  </a:lnTo>
                  <a:lnTo>
                    <a:pt x="359" y="896"/>
                  </a:lnTo>
                  <a:lnTo>
                    <a:pt x="359" y="901"/>
                  </a:lnTo>
                  <a:lnTo>
                    <a:pt x="354" y="901"/>
                  </a:lnTo>
                  <a:lnTo>
                    <a:pt x="354" y="901"/>
                  </a:lnTo>
                  <a:lnTo>
                    <a:pt x="354" y="905"/>
                  </a:lnTo>
                  <a:lnTo>
                    <a:pt x="349" y="905"/>
                  </a:lnTo>
                  <a:lnTo>
                    <a:pt x="349" y="905"/>
                  </a:lnTo>
                  <a:lnTo>
                    <a:pt x="345" y="910"/>
                  </a:lnTo>
                  <a:lnTo>
                    <a:pt x="345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40" y="915"/>
                  </a:lnTo>
                  <a:lnTo>
                    <a:pt x="335" y="915"/>
                  </a:lnTo>
                  <a:lnTo>
                    <a:pt x="335" y="915"/>
                  </a:lnTo>
                  <a:lnTo>
                    <a:pt x="330" y="920"/>
                  </a:lnTo>
                  <a:lnTo>
                    <a:pt x="330" y="920"/>
                  </a:lnTo>
                  <a:lnTo>
                    <a:pt x="326" y="920"/>
                  </a:lnTo>
                  <a:lnTo>
                    <a:pt x="326" y="920"/>
                  </a:lnTo>
                  <a:lnTo>
                    <a:pt x="326" y="924"/>
                  </a:lnTo>
                  <a:lnTo>
                    <a:pt x="321" y="924"/>
                  </a:lnTo>
                  <a:lnTo>
                    <a:pt x="321" y="924"/>
                  </a:lnTo>
                  <a:lnTo>
                    <a:pt x="316" y="929"/>
                  </a:lnTo>
                  <a:lnTo>
                    <a:pt x="316" y="929"/>
                  </a:lnTo>
                  <a:lnTo>
                    <a:pt x="312" y="929"/>
                  </a:lnTo>
                  <a:lnTo>
                    <a:pt x="312" y="929"/>
                  </a:lnTo>
                  <a:lnTo>
                    <a:pt x="307" y="924"/>
                  </a:lnTo>
                  <a:lnTo>
                    <a:pt x="307" y="924"/>
                  </a:lnTo>
                  <a:lnTo>
                    <a:pt x="307" y="924"/>
                  </a:lnTo>
                  <a:lnTo>
                    <a:pt x="302" y="924"/>
                  </a:lnTo>
                  <a:lnTo>
                    <a:pt x="302" y="924"/>
                  </a:lnTo>
                  <a:lnTo>
                    <a:pt x="297" y="920"/>
                  </a:lnTo>
                  <a:lnTo>
                    <a:pt x="297" y="920"/>
                  </a:lnTo>
                  <a:lnTo>
                    <a:pt x="293" y="920"/>
                  </a:lnTo>
                  <a:lnTo>
                    <a:pt x="293" y="920"/>
                  </a:lnTo>
                  <a:lnTo>
                    <a:pt x="293" y="915"/>
                  </a:lnTo>
                  <a:lnTo>
                    <a:pt x="288" y="915"/>
                  </a:lnTo>
                  <a:lnTo>
                    <a:pt x="288" y="915"/>
                  </a:lnTo>
                  <a:lnTo>
                    <a:pt x="283" y="915"/>
                  </a:lnTo>
                  <a:lnTo>
                    <a:pt x="283" y="910"/>
                  </a:lnTo>
                  <a:lnTo>
                    <a:pt x="279" y="910"/>
                  </a:lnTo>
                  <a:lnTo>
                    <a:pt x="279" y="910"/>
                  </a:lnTo>
                  <a:lnTo>
                    <a:pt x="279" y="910"/>
                  </a:lnTo>
                  <a:lnTo>
                    <a:pt x="274" y="905"/>
                  </a:lnTo>
                  <a:lnTo>
                    <a:pt x="274" y="905"/>
                  </a:lnTo>
                  <a:lnTo>
                    <a:pt x="269" y="905"/>
                  </a:lnTo>
                  <a:lnTo>
                    <a:pt x="269" y="905"/>
                  </a:lnTo>
                  <a:lnTo>
                    <a:pt x="264" y="901"/>
                  </a:lnTo>
                  <a:lnTo>
                    <a:pt x="264" y="901"/>
                  </a:lnTo>
                  <a:lnTo>
                    <a:pt x="260" y="901"/>
                  </a:lnTo>
                  <a:lnTo>
                    <a:pt x="260" y="901"/>
                  </a:lnTo>
                  <a:lnTo>
                    <a:pt x="260" y="896"/>
                  </a:lnTo>
                  <a:lnTo>
                    <a:pt x="255" y="896"/>
                  </a:lnTo>
                  <a:lnTo>
                    <a:pt x="255" y="896"/>
                  </a:lnTo>
                  <a:lnTo>
                    <a:pt x="250" y="891"/>
                  </a:lnTo>
                  <a:lnTo>
                    <a:pt x="250" y="891"/>
                  </a:lnTo>
                  <a:lnTo>
                    <a:pt x="246" y="891"/>
                  </a:lnTo>
                  <a:lnTo>
                    <a:pt x="246" y="886"/>
                  </a:lnTo>
                  <a:lnTo>
                    <a:pt x="246" y="886"/>
                  </a:lnTo>
                  <a:lnTo>
                    <a:pt x="241" y="886"/>
                  </a:lnTo>
                  <a:lnTo>
                    <a:pt x="241" y="886"/>
                  </a:lnTo>
                  <a:lnTo>
                    <a:pt x="236" y="882"/>
                  </a:lnTo>
                  <a:lnTo>
                    <a:pt x="236" y="882"/>
                  </a:lnTo>
                  <a:lnTo>
                    <a:pt x="231" y="882"/>
                  </a:lnTo>
                  <a:lnTo>
                    <a:pt x="231" y="877"/>
                  </a:lnTo>
                  <a:lnTo>
                    <a:pt x="231" y="877"/>
                  </a:lnTo>
                  <a:lnTo>
                    <a:pt x="227" y="877"/>
                  </a:lnTo>
                  <a:lnTo>
                    <a:pt x="227" y="872"/>
                  </a:lnTo>
                  <a:lnTo>
                    <a:pt x="222" y="872"/>
                  </a:lnTo>
                  <a:lnTo>
                    <a:pt x="222" y="872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3" y="863"/>
                  </a:lnTo>
                  <a:lnTo>
                    <a:pt x="213" y="863"/>
                  </a:lnTo>
                  <a:lnTo>
                    <a:pt x="208" y="863"/>
                  </a:lnTo>
                  <a:lnTo>
                    <a:pt x="208" y="858"/>
                  </a:lnTo>
                  <a:lnTo>
                    <a:pt x="203" y="858"/>
                  </a:lnTo>
                  <a:lnTo>
                    <a:pt x="203" y="858"/>
                  </a:lnTo>
                  <a:lnTo>
                    <a:pt x="198" y="853"/>
                  </a:lnTo>
                  <a:lnTo>
                    <a:pt x="198" y="853"/>
                  </a:lnTo>
                  <a:lnTo>
                    <a:pt x="198" y="853"/>
                  </a:lnTo>
                  <a:lnTo>
                    <a:pt x="194" y="849"/>
                  </a:lnTo>
                  <a:lnTo>
                    <a:pt x="194" y="849"/>
                  </a:lnTo>
                  <a:lnTo>
                    <a:pt x="189" y="849"/>
                  </a:lnTo>
                  <a:lnTo>
                    <a:pt x="189" y="844"/>
                  </a:lnTo>
                  <a:lnTo>
                    <a:pt x="184" y="844"/>
                  </a:lnTo>
                  <a:lnTo>
                    <a:pt x="184" y="844"/>
                  </a:lnTo>
                  <a:lnTo>
                    <a:pt x="184" y="839"/>
                  </a:lnTo>
                  <a:lnTo>
                    <a:pt x="180" y="839"/>
                  </a:lnTo>
                  <a:lnTo>
                    <a:pt x="180" y="839"/>
                  </a:lnTo>
                  <a:lnTo>
                    <a:pt x="175" y="835"/>
                  </a:lnTo>
                  <a:lnTo>
                    <a:pt x="175" y="835"/>
                  </a:lnTo>
                  <a:lnTo>
                    <a:pt x="170" y="835"/>
                  </a:lnTo>
                  <a:lnTo>
                    <a:pt x="170" y="830"/>
                  </a:lnTo>
                  <a:lnTo>
                    <a:pt x="170" y="830"/>
                  </a:lnTo>
                  <a:lnTo>
                    <a:pt x="165" y="825"/>
                  </a:lnTo>
                  <a:lnTo>
                    <a:pt x="165" y="825"/>
                  </a:lnTo>
                  <a:lnTo>
                    <a:pt x="161" y="825"/>
                  </a:lnTo>
                  <a:lnTo>
                    <a:pt x="161" y="820"/>
                  </a:lnTo>
                  <a:lnTo>
                    <a:pt x="156" y="820"/>
                  </a:lnTo>
                  <a:lnTo>
                    <a:pt x="156" y="820"/>
                  </a:lnTo>
                  <a:lnTo>
                    <a:pt x="151" y="816"/>
                  </a:lnTo>
                  <a:lnTo>
                    <a:pt x="151" y="816"/>
                  </a:lnTo>
                  <a:lnTo>
                    <a:pt x="151" y="816"/>
                  </a:lnTo>
                  <a:lnTo>
                    <a:pt x="146" y="811"/>
                  </a:lnTo>
                  <a:lnTo>
                    <a:pt x="146" y="811"/>
                  </a:lnTo>
                  <a:lnTo>
                    <a:pt x="142" y="811"/>
                  </a:lnTo>
                  <a:lnTo>
                    <a:pt x="142" y="806"/>
                  </a:lnTo>
                  <a:lnTo>
                    <a:pt x="137" y="806"/>
                  </a:lnTo>
                  <a:lnTo>
                    <a:pt x="137" y="806"/>
                  </a:lnTo>
                  <a:lnTo>
                    <a:pt x="137" y="802"/>
                  </a:lnTo>
                  <a:lnTo>
                    <a:pt x="132" y="802"/>
                  </a:lnTo>
                  <a:lnTo>
                    <a:pt x="132" y="802"/>
                  </a:lnTo>
                  <a:lnTo>
                    <a:pt x="128" y="797"/>
                  </a:lnTo>
                  <a:lnTo>
                    <a:pt x="128" y="797"/>
                  </a:lnTo>
                  <a:lnTo>
                    <a:pt x="123" y="797"/>
                  </a:lnTo>
                  <a:lnTo>
                    <a:pt x="123" y="792"/>
                  </a:lnTo>
                  <a:lnTo>
                    <a:pt x="123" y="792"/>
                  </a:lnTo>
                  <a:lnTo>
                    <a:pt x="118" y="792"/>
                  </a:lnTo>
                  <a:lnTo>
                    <a:pt x="118" y="787"/>
                  </a:lnTo>
                  <a:lnTo>
                    <a:pt x="113" y="787"/>
                  </a:lnTo>
                  <a:lnTo>
                    <a:pt x="113" y="787"/>
                  </a:lnTo>
                  <a:lnTo>
                    <a:pt x="109" y="783"/>
                  </a:lnTo>
                  <a:lnTo>
                    <a:pt x="109" y="783"/>
                  </a:lnTo>
                  <a:lnTo>
                    <a:pt x="109" y="783"/>
                  </a:lnTo>
                  <a:lnTo>
                    <a:pt x="104" y="778"/>
                  </a:lnTo>
                  <a:lnTo>
                    <a:pt x="104" y="778"/>
                  </a:lnTo>
                  <a:lnTo>
                    <a:pt x="99" y="778"/>
                  </a:lnTo>
                  <a:lnTo>
                    <a:pt x="99" y="773"/>
                  </a:lnTo>
                  <a:lnTo>
                    <a:pt x="95" y="773"/>
                  </a:lnTo>
                  <a:lnTo>
                    <a:pt x="95" y="773"/>
                  </a:lnTo>
                  <a:lnTo>
                    <a:pt x="90" y="769"/>
                  </a:lnTo>
                  <a:lnTo>
                    <a:pt x="90" y="769"/>
                  </a:lnTo>
                  <a:lnTo>
                    <a:pt x="90" y="769"/>
                  </a:lnTo>
                  <a:lnTo>
                    <a:pt x="85" y="769"/>
                  </a:lnTo>
                  <a:lnTo>
                    <a:pt x="85" y="764"/>
                  </a:lnTo>
                  <a:lnTo>
                    <a:pt x="80" y="764"/>
                  </a:lnTo>
                  <a:lnTo>
                    <a:pt x="80" y="764"/>
                  </a:lnTo>
                  <a:lnTo>
                    <a:pt x="76" y="759"/>
                  </a:lnTo>
                  <a:lnTo>
                    <a:pt x="76" y="759"/>
                  </a:lnTo>
                  <a:lnTo>
                    <a:pt x="76" y="759"/>
                  </a:lnTo>
                  <a:lnTo>
                    <a:pt x="71" y="759"/>
                  </a:lnTo>
                  <a:lnTo>
                    <a:pt x="71" y="754"/>
                  </a:lnTo>
                  <a:lnTo>
                    <a:pt x="66" y="754"/>
                  </a:lnTo>
                  <a:lnTo>
                    <a:pt x="66" y="754"/>
                  </a:lnTo>
                  <a:lnTo>
                    <a:pt x="62" y="750"/>
                  </a:lnTo>
                  <a:lnTo>
                    <a:pt x="62" y="750"/>
                  </a:lnTo>
                  <a:lnTo>
                    <a:pt x="62" y="750"/>
                  </a:lnTo>
                  <a:lnTo>
                    <a:pt x="57" y="750"/>
                  </a:lnTo>
                  <a:lnTo>
                    <a:pt x="57" y="745"/>
                  </a:lnTo>
                  <a:lnTo>
                    <a:pt x="52" y="745"/>
                  </a:lnTo>
                  <a:lnTo>
                    <a:pt x="52" y="745"/>
                  </a:lnTo>
                  <a:lnTo>
                    <a:pt x="47" y="745"/>
                  </a:lnTo>
                  <a:lnTo>
                    <a:pt x="47" y="740"/>
                  </a:lnTo>
                  <a:lnTo>
                    <a:pt x="43" y="740"/>
                  </a:lnTo>
                  <a:lnTo>
                    <a:pt x="43" y="740"/>
                  </a:lnTo>
                  <a:lnTo>
                    <a:pt x="43" y="740"/>
                  </a:lnTo>
                  <a:lnTo>
                    <a:pt x="38" y="736"/>
                  </a:lnTo>
                  <a:lnTo>
                    <a:pt x="38" y="736"/>
                  </a:lnTo>
                  <a:lnTo>
                    <a:pt x="33" y="736"/>
                  </a:lnTo>
                  <a:lnTo>
                    <a:pt x="33" y="736"/>
                  </a:lnTo>
                  <a:lnTo>
                    <a:pt x="29" y="736"/>
                  </a:lnTo>
                  <a:lnTo>
                    <a:pt x="29" y="731"/>
                  </a:lnTo>
                  <a:lnTo>
                    <a:pt x="29" y="731"/>
                  </a:lnTo>
                  <a:lnTo>
                    <a:pt x="24" y="731"/>
                  </a:lnTo>
                  <a:lnTo>
                    <a:pt x="24" y="731"/>
                  </a:lnTo>
                  <a:lnTo>
                    <a:pt x="19" y="731"/>
                  </a:lnTo>
                  <a:lnTo>
                    <a:pt x="19" y="726"/>
                  </a:lnTo>
                  <a:lnTo>
                    <a:pt x="14" y="726"/>
                  </a:lnTo>
                  <a:lnTo>
                    <a:pt x="14" y="726"/>
                  </a:lnTo>
                  <a:lnTo>
                    <a:pt x="14" y="726"/>
                  </a:lnTo>
                  <a:lnTo>
                    <a:pt x="10" y="726"/>
                  </a:lnTo>
                  <a:lnTo>
                    <a:pt x="10" y="726"/>
                  </a:lnTo>
                  <a:lnTo>
                    <a:pt x="5" y="721"/>
                  </a:lnTo>
                  <a:lnTo>
                    <a:pt x="5" y="721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17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4">
              <a:extLst>
                <a:ext uri="{FF2B5EF4-FFF2-40B4-BE49-F238E27FC236}">
                  <a16:creationId xmlns:a16="http://schemas.microsoft.com/office/drawing/2014/main" id="{7717F3BB-AD09-D507-7867-46C2EBCD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474" y="3217862"/>
              <a:ext cx="936625" cy="336550"/>
            </a:xfrm>
            <a:custGeom>
              <a:avLst/>
              <a:gdLst>
                <a:gd name="T0" fmla="*/ 5 w 590"/>
                <a:gd name="T1" fmla="*/ 14 h 212"/>
                <a:gd name="T2" fmla="*/ 14 w 590"/>
                <a:gd name="T3" fmla="*/ 28 h 212"/>
                <a:gd name="T4" fmla="*/ 29 w 590"/>
                <a:gd name="T5" fmla="*/ 47 h 212"/>
                <a:gd name="T6" fmla="*/ 43 w 590"/>
                <a:gd name="T7" fmla="*/ 66 h 212"/>
                <a:gd name="T8" fmla="*/ 57 w 590"/>
                <a:gd name="T9" fmla="*/ 85 h 212"/>
                <a:gd name="T10" fmla="*/ 71 w 590"/>
                <a:gd name="T11" fmla="*/ 99 h 212"/>
                <a:gd name="T12" fmla="*/ 85 w 590"/>
                <a:gd name="T13" fmla="*/ 118 h 212"/>
                <a:gd name="T14" fmla="*/ 99 w 590"/>
                <a:gd name="T15" fmla="*/ 132 h 212"/>
                <a:gd name="T16" fmla="*/ 113 w 590"/>
                <a:gd name="T17" fmla="*/ 146 h 212"/>
                <a:gd name="T18" fmla="*/ 128 w 590"/>
                <a:gd name="T19" fmla="*/ 155 h 212"/>
                <a:gd name="T20" fmla="*/ 142 w 590"/>
                <a:gd name="T21" fmla="*/ 165 h 212"/>
                <a:gd name="T22" fmla="*/ 156 w 590"/>
                <a:gd name="T23" fmla="*/ 174 h 212"/>
                <a:gd name="T24" fmla="*/ 170 w 590"/>
                <a:gd name="T25" fmla="*/ 184 h 212"/>
                <a:gd name="T26" fmla="*/ 184 w 590"/>
                <a:gd name="T27" fmla="*/ 193 h 212"/>
                <a:gd name="T28" fmla="*/ 198 w 590"/>
                <a:gd name="T29" fmla="*/ 198 h 212"/>
                <a:gd name="T30" fmla="*/ 213 w 590"/>
                <a:gd name="T31" fmla="*/ 203 h 212"/>
                <a:gd name="T32" fmla="*/ 227 w 590"/>
                <a:gd name="T33" fmla="*/ 207 h 212"/>
                <a:gd name="T34" fmla="*/ 241 w 590"/>
                <a:gd name="T35" fmla="*/ 212 h 212"/>
                <a:gd name="T36" fmla="*/ 255 w 590"/>
                <a:gd name="T37" fmla="*/ 212 h 212"/>
                <a:gd name="T38" fmla="*/ 269 w 590"/>
                <a:gd name="T39" fmla="*/ 212 h 212"/>
                <a:gd name="T40" fmla="*/ 283 w 590"/>
                <a:gd name="T41" fmla="*/ 212 h 212"/>
                <a:gd name="T42" fmla="*/ 297 w 590"/>
                <a:gd name="T43" fmla="*/ 212 h 212"/>
                <a:gd name="T44" fmla="*/ 312 w 590"/>
                <a:gd name="T45" fmla="*/ 212 h 212"/>
                <a:gd name="T46" fmla="*/ 326 w 590"/>
                <a:gd name="T47" fmla="*/ 212 h 212"/>
                <a:gd name="T48" fmla="*/ 340 w 590"/>
                <a:gd name="T49" fmla="*/ 207 h 212"/>
                <a:gd name="T50" fmla="*/ 354 w 590"/>
                <a:gd name="T51" fmla="*/ 207 h 212"/>
                <a:gd name="T52" fmla="*/ 368 w 590"/>
                <a:gd name="T53" fmla="*/ 203 h 212"/>
                <a:gd name="T54" fmla="*/ 382 w 590"/>
                <a:gd name="T55" fmla="*/ 198 h 212"/>
                <a:gd name="T56" fmla="*/ 396 w 590"/>
                <a:gd name="T57" fmla="*/ 198 h 212"/>
                <a:gd name="T58" fmla="*/ 411 w 590"/>
                <a:gd name="T59" fmla="*/ 193 h 212"/>
                <a:gd name="T60" fmla="*/ 425 w 590"/>
                <a:gd name="T61" fmla="*/ 188 h 212"/>
                <a:gd name="T62" fmla="*/ 439 w 590"/>
                <a:gd name="T63" fmla="*/ 184 h 212"/>
                <a:gd name="T64" fmla="*/ 453 w 590"/>
                <a:gd name="T65" fmla="*/ 184 h 212"/>
                <a:gd name="T66" fmla="*/ 467 w 590"/>
                <a:gd name="T67" fmla="*/ 179 h 212"/>
                <a:gd name="T68" fmla="*/ 481 w 590"/>
                <a:gd name="T69" fmla="*/ 174 h 212"/>
                <a:gd name="T70" fmla="*/ 495 w 590"/>
                <a:gd name="T71" fmla="*/ 174 h 212"/>
                <a:gd name="T72" fmla="*/ 510 w 590"/>
                <a:gd name="T73" fmla="*/ 169 h 212"/>
                <a:gd name="T74" fmla="*/ 524 w 590"/>
                <a:gd name="T75" fmla="*/ 169 h 212"/>
                <a:gd name="T76" fmla="*/ 538 w 590"/>
                <a:gd name="T77" fmla="*/ 165 h 212"/>
                <a:gd name="T78" fmla="*/ 552 w 590"/>
                <a:gd name="T79" fmla="*/ 165 h 212"/>
                <a:gd name="T80" fmla="*/ 566 w 590"/>
                <a:gd name="T81" fmla="*/ 165 h 212"/>
                <a:gd name="T82" fmla="*/ 580 w 590"/>
                <a:gd name="T83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0" h="212">
                  <a:moveTo>
                    <a:pt x="0" y="0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10" y="19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9" y="42"/>
                  </a:lnTo>
                  <a:lnTo>
                    <a:pt x="29" y="47"/>
                  </a:lnTo>
                  <a:lnTo>
                    <a:pt x="38" y="56"/>
                  </a:lnTo>
                  <a:lnTo>
                    <a:pt x="38" y="61"/>
                  </a:lnTo>
                  <a:lnTo>
                    <a:pt x="43" y="66"/>
                  </a:lnTo>
                  <a:lnTo>
                    <a:pt x="52" y="75"/>
                  </a:lnTo>
                  <a:lnTo>
                    <a:pt x="52" y="80"/>
                  </a:lnTo>
                  <a:lnTo>
                    <a:pt x="57" y="85"/>
                  </a:lnTo>
                  <a:lnTo>
                    <a:pt x="62" y="89"/>
                  </a:lnTo>
                  <a:lnTo>
                    <a:pt x="66" y="94"/>
                  </a:lnTo>
                  <a:lnTo>
                    <a:pt x="71" y="99"/>
                  </a:lnTo>
                  <a:lnTo>
                    <a:pt x="80" y="108"/>
                  </a:lnTo>
                  <a:lnTo>
                    <a:pt x="80" y="113"/>
                  </a:lnTo>
                  <a:lnTo>
                    <a:pt x="85" y="118"/>
                  </a:lnTo>
                  <a:lnTo>
                    <a:pt x="90" y="122"/>
                  </a:lnTo>
                  <a:lnTo>
                    <a:pt x="95" y="127"/>
                  </a:lnTo>
                  <a:lnTo>
                    <a:pt x="99" y="132"/>
                  </a:lnTo>
                  <a:lnTo>
                    <a:pt x="104" y="136"/>
                  </a:lnTo>
                  <a:lnTo>
                    <a:pt x="109" y="141"/>
                  </a:lnTo>
                  <a:lnTo>
                    <a:pt x="113" y="146"/>
                  </a:lnTo>
                  <a:lnTo>
                    <a:pt x="118" y="146"/>
                  </a:lnTo>
                  <a:lnTo>
                    <a:pt x="123" y="151"/>
                  </a:lnTo>
                  <a:lnTo>
                    <a:pt x="128" y="155"/>
                  </a:lnTo>
                  <a:lnTo>
                    <a:pt x="132" y="160"/>
                  </a:lnTo>
                  <a:lnTo>
                    <a:pt x="137" y="165"/>
                  </a:lnTo>
                  <a:lnTo>
                    <a:pt x="142" y="165"/>
                  </a:lnTo>
                  <a:lnTo>
                    <a:pt x="146" y="169"/>
                  </a:lnTo>
                  <a:lnTo>
                    <a:pt x="151" y="174"/>
                  </a:lnTo>
                  <a:lnTo>
                    <a:pt x="156" y="174"/>
                  </a:lnTo>
                  <a:lnTo>
                    <a:pt x="161" y="179"/>
                  </a:lnTo>
                  <a:lnTo>
                    <a:pt x="165" y="184"/>
                  </a:lnTo>
                  <a:lnTo>
                    <a:pt x="170" y="184"/>
                  </a:lnTo>
                  <a:lnTo>
                    <a:pt x="175" y="188"/>
                  </a:lnTo>
                  <a:lnTo>
                    <a:pt x="180" y="188"/>
                  </a:lnTo>
                  <a:lnTo>
                    <a:pt x="184" y="193"/>
                  </a:lnTo>
                  <a:lnTo>
                    <a:pt x="189" y="193"/>
                  </a:lnTo>
                  <a:lnTo>
                    <a:pt x="194" y="198"/>
                  </a:lnTo>
                  <a:lnTo>
                    <a:pt x="198" y="198"/>
                  </a:lnTo>
                  <a:lnTo>
                    <a:pt x="203" y="198"/>
                  </a:lnTo>
                  <a:lnTo>
                    <a:pt x="208" y="203"/>
                  </a:lnTo>
                  <a:lnTo>
                    <a:pt x="213" y="203"/>
                  </a:lnTo>
                  <a:lnTo>
                    <a:pt x="217" y="203"/>
                  </a:lnTo>
                  <a:lnTo>
                    <a:pt x="222" y="207"/>
                  </a:lnTo>
                  <a:lnTo>
                    <a:pt x="227" y="207"/>
                  </a:lnTo>
                  <a:lnTo>
                    <a:pt x="231" y="207"/>
                  </a:lnTo>
                  <a:lnTo>
                    <a:pt x="236" y="207"/>
                  </a:lnTo>
                  <a:lnTo>
                    <a:pt x="241" y="212"/>
                  </a:lnTo>
                  <a:lnTo>
                    <a:pt x="246" y="212"/>
                  </a:lnTo>
                  <a:lnTo>
                    <a:pt x="250" y="212"/>
                  </a:lnTo>
                  <a:lnTo>
                    <a:pt x="255" y="212"/>
                  </a:lnTo>
                  <a:lnTo>
                    <a:pt x="260" y="212"/>
                  </a:lnTo>
                  <a:lnTo>
                    <a:pt x="264" y="212"/>
                  </a:lnTo>
                  <a:lnTo>
                    <a:pt x="269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83" y="212"/>
                  </a:lnTo>
                  <a:lnTo>
                    <a:pt x="288" y="212"/>
                  </a:lnTo>
                  <a:lnTo>
                    <a:pt x="293" y="212"/>
                  </a:lnTo>
                  <a:lnTo>
                    <a:pt x="297" y="212"/>
                  </a:lnTo>
                  <a:lnTo>
                    <a:pt x="302" y="212"/>
                  </a:lnTo>
                  <a:lnTo>
                    <a:pt x="307" y="212"/>
                  </a:lnTo>
                  <a:lnTo>
                    <a:pt x="312" y="212"/>
                  </a:lnTo>
                  <a:lnTo>
                    <a:pt x="316" y="212"/>
                  </a:lnTo>
                  <a:lnTo>
                    <a:pt x="321" y="212"/>
                  </a:lnTo>
                  <a:lnTo>
                    <a:pt x="326" y="212"/>
                  </a:lnTo>
                  <a:lnTo>
                    <a:pt x="330" y="212"/>
                  </a:lnTo>
                  <a:lnTo>
                    <a:pt x="335" y="207"/>
                  </a:lnTo>
                  <a:lnTo>
                    <a:pt x="340" y="207"/>
                  </a:lnTo>
                  <a:lnTo>
                    <a:pt x="345" y="207"/>
                  </a:lnTo>
                  <a:lnTo>
                    <a:pt x="349" y="207"/>
                  </a:lnTo>
                  <a:lnTo>
                    <a:pt x="354" y="207"/>
                  </a:lnTo>
                  <a:lnTo>
                    <a:pt x="359" y="203"/>
                  </a:lnTo>
                  <a:lnTo>
                    <a:pt x="363" y="203"/>
                  </a:lnTo>
                  <a:lnTo>
                    <a:pt x="368" y="203"/>
                  </a:lnTo>
                  <a:lnTo>
                    <a:pt x="373" y="203"/>
                  </a:lnTo>
                  <a:lnTo>
                    <a:pt x="378" y="203"/>
                  </a:lnTo>
                  <a:lnTo>
                    <a:pt x="382" y="198"/>
                  </a:lnTo>
                  <a:lnTo>
                    <a:pt x="387" y="198"/>
                  </a:lnTo>
                  <a:lnTo>
                    <a:pt x="392" y="198"/>
                  </a:lnTo>
                  <a:lnTo>
                    <a:pt x="396" y="198"/>
                  </a:lnTo>
                  <a:lnTo>
                    <a:pt x="401" y="193"/>
                  </a:lnTo>
                  <a:lnTo>
                    <a:pt x="406" y="193"/>
                  </a:lnTo>
                  <a:lnTo>
                    <a:pt x="411" y="193"/>
                  </a:lnTo>
                  <a:lnTo>
                    <a:pt x="415" y="193"/>
                  </a:lnTo>
                  <a:lnTo>
                    <a:pt x="420" y="188"/>
                  </a:lnTo>
                  <a:lnTo>
                    <a:pt x="425" y="188"/>
                  </a:lnTo>
                  <a:lnTo>
                    <a:pt x="429" y="188"/>
                  </a:lnTo>
                  <a:lnTo>
                    <a:pt x="434" y="188"/>
                  </a:lnTo>
                  <a:lnTo>
                    <a:pt x="439" y="184"/>
                  </a:lnTo>
                  <a:lnTo>
                    <a:pt x="444" y="184"/>
                  </a:lnTo>
                  <a:lnTo>
                    <a:pt x="448" y="184"/>
                  </a:lnTo>
                  <a:lnTo>
                    <a:pt x="453" y="184"/>
                  </a:lnTo>
                  <a:lnTo>
                    <a:pt x="458" y="179"/>
                  </a:lnTo>
                  <a:lnTo>
                    <a:pt x="462" y="179"/>
                  </a:lnTo>
                  <a:lnTo>
                    <a:pt x="467" y="179"/>
                  </a:lnTo>
                  <a:lnTo>
                    <a:pt x="472" y="179"/>
                  </a:lnTo>
                  <a:lnTo>
                    <a:pt x="477" y="174"/>
                  </a:lnTo>
                  <a:lnTo>
                    <a:pt x="481" y="174"/>
                  </a:lnTo>
                  <a:lnTo>
                    <a:pt x="486" y="174"/>
                  </a:lnTo>
                  <a:lnTo>
                    <a:pt x="491" y="174"/>
                  </a:lnTo>
                  <a:lnTo>
                    <a:pt x="495" y="174"/>
                  </a:lnTo>
                  <a:lnTo>
                    <a:pt x="500" y="174"/>
                  </a:lnTo>
                  <a:lnTo>
                    <a:pt x="505" y="169"/>
                  </a:lnTo>
                  <a:lnTo>
                    <a:pt x="510" y="169"/>
                  </a:lnTo>
                  <a:lnTo>
                    <a:pt x="514" y="169"/>
                  </a:lnTo>
                  <a:lnTo>
                    <a:pt x="519" y="169"/>
                  </a:lnTo>
                  <a:lnTo>
                    <a:pt x="524" y="169"/>
                  </a:lnTo>
                  <a:lnTo>
                    <a:pt x="528" y="165"/>
                  </a:lnTo>
                  <a:lnTo>
                    <a:pt x="533" y="165"/>
                  </a:lnTo>
                  <a:lnTo>
                    <a:pt x="538" y="165"/>
                  </a:lnTo>
                  <a:lnTo>
                    <a:pt x="543" y="165"/>
                  </a:lnTo>
                  <a:lnTo>
                    <a:pt x="547" y="165"/>
                  </a:lnTo>
                  <a:lnTo>
                    <a:pt x="552" y="165"/>
                  </a:lnTo>
                  <a:lnTo>
                    <a:pt x="557" y="165"/>
                  </a:lnTo>
                  <a:lnTo>
                    <a:pt x="562" y="165"/>
                  </a:lnTo>
                  <a:lnTo>
                    <a:pt x="566" y="165"/>
                  </a:lnTo>
                  <a:lnTo>
                    <a:pt x="571" y="160"/>
                  </a:lnTo>
                  <a:lnTo>
                    <a:pt x="576" y="160"/>
                  </a:lnTo>
                  <a:lnTo>
                    <a:pt x="580" y="160"/>
                  </a:lnTo>
                  <a:lnTo>
                    <a:pt x="585" y="160"/>
                  </a:lnTo>
                  <a:lnTo>
                    <a:pt x="590" y="160"/>
                  </a:lnTo>
                </a:path>
              </a:pathLst>
            </a:custGeom>
            <a:noFill/>
            <a:ln w="1428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5">
              <a:extLst>
                <a:ext uri="{FF2B5EF4-FFF2-40B4-BE49-F238E27FC236}">
                  <a16:creationId xmlns:a16="http://schemas.microsoft.com/office/drawing/2014/main" id="{E6DFC1D7-05E7-FD8F-8257-90F2AD9A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099" y="3389312"/>
              <a:ext cx="950913" cy="82550"/>
            </a:xfrm>
            <a:custGeom>
              <a:avLst/>
              <a:gdLst>
                <a:gd name="T0" fmla="*/ 9 w 599"/>
                <a:gd name="T1" fmla="*/ 52 h 52"/>
                <a:gd name="T2" fmla="*/ 23 w 599"/>
                <a:gd name="T3" fmla="*/ 52 h 52"/>
                <a:gd name="T4" fmla="*/ 38 w 599"/>
                <a:gd name="T5" fmla="*/ 52 h 52"/>
                <a:gd name="T6" fmla="*/ 52 w 599"/>
                <a:gd name="T7" fmla="*/ 52 h 52"/>
                <a:gd name="T8" fmla="*/ 66 w 599"/>
                <a:gd name="T9" fmla="*/ 52 h 52"/>
                <a:gd name="T10" fmla="*/ 80 w 599"/>
                <a:gd name="T11" fmla="*/ 52 h 52"/>
                <a:gd name="T12" fmla="*/ 94 w 599"/>
                <a:gd name="T13" fmla="*/ 52 h 52"/>
                <a:gd name="T14" fmla="*/ 108 w 599"/>
                <a:gd name="T15" fmla="*/ 52 h 52"/>
                <a:gd name="T16" fmla="*/ 122 w 599"/>
                <a:gd name="T17" fmla="*/ 52 h 52"/>
                <a:gd name="T18" fmla="*/ 137 w 599"/>
                <a:gd name="T19" fmla="*/ 52 h 52"/>
                <a:gd name="T20" fmla="*/ 151 w 599"/>
                <a:gd name="T21" fmla="*/ 52 h 52"/>
                <a:gd name="T22" fmla="*/ 165 w 599"/>
                <a:gd name="T23" fmla="*/ 52 h 52"/>
                <a:gd name="T24" fmla="*/ 179 w 599"/>
                <a:gd name="T25" fmla="*/ 52 h 52"/>
                <a:gd name="T26" fmla="*/ 193 w 599"/>
                <a:gd name="T27" fmla="*/ 52 h 52"/>
                <a:gd name="T28" fmla="*/ 207 w 599"/>
                <a:gd name="T29" fmla="*/ 52 h 52"/>
                <a:gd name="T30" fmla="*/ 221 w 599"/>
                <a:gd name="T31" fmla="*/ 47 h 52"/>
                <a:gd name="T32" fmla="*/ 236 w 599"/>
                <a:gd name="T33" fmla="*/ 47 h 52"/>
                <a:gd name="T34" fmla="*/ 250 w 599"/>
                <a:gd name="T35" fmla="*/ 43 h 52"/>
                <a:gd name="T36" fmla="*/ 264 w 599"/>
                <a:gd name="T37" fmla="*/ 43 h 52"/>
                <a:gd name="T38" fmla="*/ 278 w 599"/>
                <a:gd name="T39" fmla="*/ 38 h 52"/>
                <a:gd name="T40" fmla="*/ 292 w 599"/>
                <a:gd name="T41" fmla="*/ 38 h 52"/>
                <a:gd name="T42" fmla="*/ 306 w 599"/>
                <a:gd name="T43" fmla="*/ 33 h 52"/>
                <a:gd name="T44" fmla="*/ 320 w 599"/>
                <a:gd name="T45" fmla="*/ 28 h 52"/>
                <a:gd name="T46" fmla="*/ 335 w 599"/>
                <a:gd name="T47" fmla="*/ 28 h 52"/>
                <a:gd name="T48" fmla="*/ 349 w 599"/>
                <a:gd name="T49" fmla="*/ 24 h 52"/>
                <a:gd name="T50" fmla="*/ 363 w 599"/>
                <a:gd name="T51" fmla="*/ 19 h 52"/>
                <a:gd name="T52" fmla="*/ 377 w 599"/>
                <a:gd name="T53" fmla="*/ 14 h 52"/>
                <a:gd name="T54" fmla="*/ 391 w 599"/>
                <a:gd name="T55" fmla="*/ 14 h 52"/>
                <a:gd name="T56" fmla="*/ 405 w 599"/>
                <a:gd name="T57" fmla="*/ 10 h 52"/>
                <a:gd name="T58" fmla="*/ 420 w 599"/>
                <a:gd name="T59" fmla="*/ 5 h 52"/>
                <a:gd name="T60" fmla="*/ 434 w 599"/>
                <a:gd name="T61" fmla="*/ 5 h 52"/>
                <a:gd name="T62" fmla="*/ 448 w 599"/>
                <a:gd name="T63" fmla="*/ 0 h 52"/>
                <a:gd name="T64" fmla="*/ 462 w 599"/>
                <a:gd name="T65" fmla="*/ 0 h 52"/>
                <a:gd name="T66" fmla="*/ 476 w 599"/>
                <a:gd name="T67" fmla="*/ 0 h 52"/>
                <a:gd name="T68" fmla="*/ 490 w 599"/>
                <a:gd name="T69" fmla="*/ 0 h 52"/>
                <a:gd name="T70" fmla="*/ 504 w 599"/>
                <a:gd name="T71" fmla="*/ 0 h 52"/>
                <a:gd name="T72" fmla="*/ 519 w 599"/>
                <a:gd name="T73" fmla="*/ 5 h 52"/>
                <a:gd name="T74" fmla="*/ 533 w 599"/>
                <a:gd name="T75" fmla="*/ 5 h 52"/>
                <a:gd name="T76" fmla="*/ 547 w 599"/>
                <a:gd name="T77" fmla="*/ 10 h 52"/>
                <a:gd name="T78" fmla="*/ 561 w 599"/>
                <a:gd name="T79" fmla="*/ 14 h 52"/>
                <a:gd name="T80" fmla="*/ 575 w 599"/>
                <a:gd name="T81" fmla="*/ 24 h 52"/>
                <a:gd name="T82" fmla="*/ 589 w 599"/>
                <a:gd name="T8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9" h="52">
                  <a:moveTo>
                    <a:pt x="0" y="52"/>
                  </a:moveTo>
                  <a:lnTo>
                    <a:pt x="5" y="52"/>
                  </a:lnTo>
                  <a:lnTo>
                    <a:pt x="9" y="52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2"/>
                  </a:lnTo>
                  <a:lnTo>
                    <a:pt x="66" y="52"/>
                  </a:lnTo>
                  <a:lnTo>
                    <a:pt x="71" y="52"/>
                  </a:lnTo>
                  <a:lnTo>
                    <a:pt x="75" y="52"/>
                  </a:lnTo>
                  <a:lnTo>
                    <a:pt x="80" y="52"/>
                  </a:lnTo>
                  <a:lnTo>
                    <a:pt x="85" y="52"/>
                  </a:lnTo>
                  <a:lnTo>
                    <a:pt x="89" y="52"/>
                  </a:lnTo>
                  <a:lnTo>
                    <a:pt x="94" y="52"/>
                  </a:lnTo>
                  <a:lnTo>
                    <a:pt x="99" y="52"/>
                  </a:lnTo>
                  <a:lnTo>
                    <a:pt x="104" y="52"/>
                  </a:lnTo>
                  <a:lnTo>
                    <a:pt x="108" y="52"/>
                  </a:lnTo>
                  <a:lnTo>
                    <a:pt x="113" y="52"/>
                  </a:lnTo>
                  <a:lnTo>
                    <a:pt x="118" y="52"/>
                  </a:lnTo>
                  <a:lnTo>
                    <a:pt x="122" y="52"/>
                  </a:lnTo>
                  <a:lnTo>
                    <a:pt x="127" y="52"/>
                  </a:lnTo>
                  <a:lnTo>
                    <a:pt x="132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6" y="52"/>
                  </a:lnTo>
                  <a:lnTo>
                    <a:pt x="151" y="52"/>
                  </a:lnTo>
                  <a:lnTo>
                    <a:pt x="155" y="52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70" y="52"/>
                  </a:lnTo>
                  <a:lnTo>
                    <a:pt x="174" y="52"/>
                  </a:lnTo>
                  <a:lnTo>
                    <a:pt x="179" y="52"/>
                  </a:lnTo>
                  <a:lnTo>
                    <a:pt x="184" y="52"/>
                  </a:lnTo>
                  <a:lnTo>
                    <a:pt x="188" y="52"/>
                  </a:lnTo>
                  <a:lnTo>
                    <a:pt x="193" y="52"/>
                  </a:lnTo>
                  <a:lnTo>
                    <a:pt x="198" y="52"/>
                  </a:lnTo>
                  <a:lnTo>
                    <a:pt x="203" y="52"/>
                  </a:lnTo>
                  <a:lnTo>
                    <a:pt x="207" y="52"/>
                  </a:lnTo>
                  <a:lnTo>
                    <a:pt x="212" y="47"/>
                  </a:lnTo>
                  <a:lnTo>
                    <a:pt x="217" y="47"/>
                  </a:lnTo>
                  <a:lnTo>
                    <a:pt x="221" y="47"/>
                  </a:lnTo>
                  <a:lnTo>
                    <a:pt x="226" y="47"/>
                  </a:lnTo>
                  <a:lnTo>
                    <a:pt x="231" y="47"/>
                  </a:lnTo>
                  <a:lnTo>
                    <a:pt x="236" y="47"/>
                  </a:lnTo>
                  <a:lnTo>
                    <a:pt x="240" y="47"/>
                  </a:lnTo>
                  <a:lnTo>
                    <a:pt x="245" y="47"/>
                  </a:lnTo>
                  <a:lnTo>
                    <a:pt x="250" y="43"/>
                  </a:lnTo>
                  <a:lnTo>
                    <a:pt x="254" y="43"/>
                  </a:lnTo>
                  <a:lnTo>
                    <a:pt x="259" y="43"/>
                  </a:lnTo>
                  <a:lnTo>
                    <a:pt x="264" y="43"/>
                  </a:lnTo>
                  <a:lnTo>
                    <a:pt x="269" y="43"/>
                  </a:lnTo>
                  <a:lnTo>
                    <a:pt x="273" y="43"/>
                  </a:lnTo>
                  <a:lnTo>
                    <a:pt x="278" y="38"/>
                  </a:lnTo>
                  <a:lnTo>
                    <a:pt x="283" y="38"/>
                  </a:lnTo>
                  <a:lnTo>
                    <a:pt x="287" y="38"/>
                  </a:lnTo>
                  <a:lnTo>
                    <a:pt x="292" y="38"/>
                  </a:lnTo>
                  <a:lnTo>
                    <a:pt x="297" y="38"/>
                  </a:lnTo>
                  <a:lnTo>
                    <a:pt x="302" y="33"/>
                  </a:lnTo>
                  <a:lnTo>
                    <a:pt x="306" y="33"/>
                  </a:lnTo>
                  <a:lnTo>
                    <a:pt x="311" y="33"/>
                  </a:lnTo>
                  <a:lnTo>
                    <a:pt x="316" y="33"/>
                  </a:lnTo>
                  <a:lnTo>
                    <a:pt x="320" y="28"/>
                  </a:lnTo>
                  <a:lnTo>
                    <a:pt x="325" y="28"/>
                  </a:lnTo>
                  <a:lnTo>
                    <a:pt x="330" y="28"/>
                  </a:lnTo>
                  <a:lnTo>
                    <a:pt x="335" y="28"/>
                  </a:lnTo>
                  <a:lnTo>
                    <a:pt x="339" y="24"/>
                  </a:lnTo>
                  <a:lnTo>
                    <a:pt x="344" y="24"/>
                  </a:lnTo>
                  <a:lnTo>
                    <a:pt x="349" y="24"/>
                  </a:lnTo>
                  <a:lnTo>
                    <a:pt x="354" y="24"/>
                  </a:lnTo>
                  <a:lnTo>
                    <a:pt x="358" y="19"/>
                  </a:lnTo>
                  <a:lnTo>
                    <a:pt x="363" y="19"/>
                  </a:lnTo>
                  <a:lnTo>
                    <a:pt x="368" y="19"/>
                  </a:lnTo>
                  <a:lnTo>
                    <a:pt x="372" y="19"/>
                  </a:lnTo>
                  <a:lnTo>
                    <a:pt x="377" y="14"/>
                  </a:lnTo>
                  <a:lnTo>
                    <a:pt x="382" y="14"/>
                  </a:lnTo>
                  <a:lnTo>
                    <a:pt x="387" y="14"/>
                  </a:lnTo>
                  <a:lnTo>
                    <a:pt x="391" y="14"/>
                  </a:lnTo>
                  <a:lnTo>
                    <a:pt x="396" y="10"/>
                  </a:lnTo>
                  <a:lnTo>
                    <a:pt x="401" y="10"/>
                  </a:lnTo>
                  <a:lnTo>
                    <a:pt x="405" y="10"/>
                  </a:lnTo>
                  <a:lnTo>
                    <a:pt x="410" y="10"/>
                  </a:lnTo>
                  <a:lnTo>
                    <a:pt x="415" y="10"/>
                  </a:lnTo>
                  <a:lnTo>
                    <a:pt x="420" y="5"/>
                  </a:lnTo>
                  <a:lnTo>
                    <a:pt x="424" y="5"/>
                  </a:lnTo>
                  <a:lnTo>
                    <a:pt x="429" y="5"/>
                  </a:lnTo>
                  <a:lnTo>
                    <a:pt x="434" y="5"/>
                  </a:lnTo>
                  <a:lnTo>
                    <a:pt x="438" y="5"/>
                  </a:lnTo>
                  <a:lnTo>
                    <a:pt x="443" y="5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1" y="0"/>
                  </a:lnTo>
                  <a:lnTo>
                    <a:pt x="476" y="0"/>
                  </a:lnTo>
                  <a:lnTo>
                    <a:pt x="481" y="0"/>
                  </a:lnTo>
                  <a:lnTo>
                    <a:pt x="486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0"/>
                  </a:lnTo>
                  <a:lnTo>
                    <a:pt x="504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19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3" y="5"/>
                  </a:lnTo>
                  <a:lnTo>
                    <a:pt x="537" y="5"/>
                  </a:lnTo>
                  <a:lnTo>
                    <a:pt x="542" y="10"/>
                  </a:lnTo>
                  <a:lnTo>
                    <a:pt x="547" y="10"/>
                  </a:lnTo>
                  <a:lnTo>
                    <a:pt x="552" y="10"/>
                  </a:lnTo>
                  <a:lnTo>
                    <a:pt x="556" y="14"/>
                  </a:lnTo>
                  <a:lnTo>
                    <a:pt x="561" y="14"/>
                  </a:lnTo>
                  <a:lnTo>
                    <a:pt x="566" y="19"/>
                  </a:lnTo>
                  <a:lnTo>
                    <a:pt x="570" y="19"/>
                  </a:lnTo>
                  <a:lnTo>
                    <a:pt x="575" y="24"/>
                  </a:lnTo>
                  <a:lnTo>
                    <a:pt x="580" y="24"/>
                  </a:lnTo>
                  <a:lnTo>
                    <a:pt x="585" y="28"/>
                  </a:lnTo>
                  <a:lnTo>
                    <a:pt x="589" y="28"/>
                  </a:lnTo>
                  <a:lnTo>
                    <a:pt x="594" y="33"/>
                  </a:lnTo>
                  <a:lnTo>
                    <a:pt x="599" y="33"/>
                  </a:lnTo>
                </a:path>
              </a:pathLst>
            </a:custGeom>
            <a:noFill/>
            <a:ln w="1428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6">
              <a:extLst>
                <a:ext uri="{FF2B5EF4-FFF2-40B4-BE49-F238E27FC236}">
                  <a16:creationId xmlns:a16="http://schemas.microsoft.com/office/drawing/2014/main" id="{8C0540A0-D434-EE18-CCF8-C12D2EDD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012" y="3441700"/>
              <a:ext cx="846138" cy="523875"/>
            </a:xfrm>
            <a:custGeom>
              <a:avLst/>
              <a:gdLst>
                <a:gd name="T0" fmla="*/ 9 w 533"/>
                <a:gd name="T1" fmla="*/ 10 h 330"/>
                <a:gd name="T2" fmla="*/ 23 w 533"/>
                <a:gd name="T3" fmla="*/ 19 h 330"/>
                <a:gd name="T4" fmla="*/ 37 w 533"/>
                <a:gd name="T5" fmla="*/ 28 h 330"/>
                <a:gd name="T6" fmla="*/ 52 w 533"/>
                <a:gd name="T7" fmla="*/ 43 h 330"/>
                <a:gd name="T8" fmla="*/ 66 w 533"/>
                <a:gd name="T9" fmla="*/ 57 h 330"/>
                <a:gd name="T10" fmla="*/ 80 w 533"/>
                <a:gd name="T11" fmla="*/ 71 h 330"/>
                <a:gd name="T12" fmla="*/ 99 w 533"/>
                <a:gd name="T13" fmla="*/ 90 h 330"/>
                <a:gd name="T14" fmla="*/ 108 w 533"/>
                <a:gd name="T15" fmla="*/ 104 h 330"/>
                <a:gd name="T16" fmla="*/ 122 w 533"/>
                <a:gd name="T17" fmla="*/ 118 h 330"/>
                <a:gd name="T18" fmla="*/ 137 w 533"/>
                <a:gd name="T19" fmla="*/ 137 h 330"/>
                <a:gd name="T20" fmla="*/ 151 w 533"/>
                <a:gd name="T21" fmla="*/ 156 h 330"/>
                <a:gd name="T22" fmla="*/ 165 w 533"/>
                <a:gd name="T23" fmla="*/ 175 h 330"/>
                <a:gd name="T24" fmla="*/ 179 w 533"/>
                <a:gd name="T25" fmla="*/ 194 h 330"/>
                <a:gd name="T26" fmla="*/ 193 w 533"/>
                <a:gd name="T27" fmla="*/ 208 h 330"/>
                <a:gd name="T28" fmla="*/ 207 w 533"/>
                <a:gd name="T29" fmla="*/ 227 h 330"/>
                <a:gd name="T30" fmla="*/ 226 w 533"/>
                <a:gd name="T31" fmla="*/ 245 h 330"/>
                <a:gd name="T32" fmla="*/ 236 w 533"/>
                <a:gd name="T33" fmla="*/ 260 h 330"/>
                <a:gd name="T34" fmla="*/ 250 w 533"/>
                <a:gd name="T35" fmla="*/ 274 h 330"/>
                <a:gd name="T36" fmla="*/ 264 w 533"/>
                <a:gd name="T37" fmla="*/ 288 h 330"/>
                <a:gd name="T38" fmla="*/ 278 w 533"/>
                <a:gd name="T39" fmla="*/ 297 h 330"/>
                <a:gd name="T40" fmla="*/ 287 w 533"/>
                <a:gd name="T41" fmla="*/ 307 h 330"/>
                <a:gd name="T42" fmla="*/ 302 w 533"/>
                <a:gd name="T43" fmla="*/ 316 h 330"/>
                <a:gd name="T44" fmla="*/ 316 w 533"/>
                <a:gd name="T45" fmla="*/ 326 h 330"/>
                <a:gd name="T46" fmla="*/ 330 w 533"/>
                <a:gd name="T47" fmla="*/ 330 h 330"/>
                <a:gd name="T48" fmla="*/ 344 w 533"/>
                <a:gd name="T49" fmla="*/ 330 h 330"/>
                <a:gd name="T50" fmla="*/ 358 w 533"/>
                <a:gd name="T51" fmla="*/ 330 h 330"/>
                <a:gd name="T52" fmla="*/ 372 w 533"/>
                <a:gd name="T53" fmla="*/ 330 h 330"/>
                <a:gd name="T54" fmla="*/ 386 w 533"/>
                <a:gd name="T55" fmla="*/ 326 h 330"/>
                <a:gd name="T56" fmla="*/ 401 w 533"/>
                <a:gd name="T57" fmla="*/ 316 h 330"/>
                <a:gd name="T58" fmla="*/ 415 w 533"/>
                <a:gd name="T59" fmla="*/ 307 h 330"/>
                <a:gd name="T60" fmla="*/ 429 w 533"/>
                <a:gd name="T61" fmla="*/ 293 h 330"/>
                <a:gd name="T62" fmla="*/ 443 w 533"/>
                <a:gd name="T63" fmla="*/ 278 h 330"/>
                <a:gd name="T64" fmla="*/ 457 w 533"/>
                <a:gd name="T65" fmla="*/ 260 h 330"/>
                <a:gd name="T66" fmla="*/ 467 w 533"/>
                <a:gd name="T67" fmla="*/ 245 h 330"/>
                <a:gd name="T68" fmla="*/ 476 w 533"/>
                <a:gd name="T69" fmla="*/ 231 h 330"/>
                <a:gd name="T70" fmla="*/ 485 w 533"/>
                <a:gd name="T71" fmla="*/ 217 h 330"/>
                <a:gd name="T72" fmla="*/ 490 w 533"/>
                <a:gd name="T73" fmla="*/ 203 h 330"/>
                <a:gd name="T74" fmla="*/ 500 w 533"/>
                <a:gd name="T75" fmla="*/ 184 h 330"/>
                <a:gd name="T76" fmla="*/ 509 w 533"/>
                <a:gd name="T77" fmla="*/ 170 h 330"/>
                <a:gd name="T78" fmla="*/ 514 w 533"/>
                <a:gd name="T79" fmla="*/ 156 h 330"/>
                <a:gd name="T80" fmla="*/ 523 w 533"/>
                <a:gd name="T81" fmla="*/ 142 h 330"/>
                <a:gd name="T82" fmla="*/ 528 w 533"/>
                <a:gd name="T83" fmla="*/ 1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3" h="330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3" y="19"/>
                  </a:lnTo>
                  <a:lnTo>
                    <a:pt x="28" y="24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2" y="33"/>
                  </a:lnTo>
                  <a:lnTo>
                    <a:pt x="47" y="38"/>
                  </a:lnTo>
                  <a:lnTo>
                    <a:pt x="52" y="43"/>
                  </a:lnTo>
                  <a:lnTo>
                    <a:pt x="56" y="47"/>
                  </a:lnTo>
                  <a:lnTo>
                    <a:pt x="61" y="52"/>
                  </a:lnTo>
                  <a:lnTo>
                    <a:pt x="66" y="57"/>
                  </a:lnTo>
                  <a:lnTo>
                    <a:pt x="70" y="62"/>
                  </a:lnTo>
                  <a:lnTo>
                    <a:pt x="75" y="66"/>
                  </a:lnTo>
                  <a:lnTo>
                    <a:pt x="80" y="71"/>
                  </a:lnTo>
                  <a:lnTo>
                    <a:pt x="85" y="76"/>
                  </a:lnTo>
                  <a:lnTo>
                    <a:pt x="89" y="80"/>
                  </a:lnTo>
                  <a:lnTo>
                    <a:pt x="99" y="90"/>
                  </a:lnTo>
                  <a:lnTo>
                    <a:pt x="99" y="95"/>
                  </a:lnTo>
                  <a:lnTo>
                    <a:pt x="103" y="99"/>
                  </a:lnTo>
                  <a:lnTo>
                    <a:pt x="108" y="104"/>
                  </a:lnTo>
                  <a:lnTo>
                    <a:pt x="113" y="109"/>
                  </a:lnTo>
                  <a:lnTo>
                    <a:pt x="118" y="113"/>
                  </a:lnTo>
                  <a:lnTo>
                    <a:pt x="122" y="118"/>
                  </a:lnTo>
                  <a:lnTo>
                    <a:pt x="132" y="128"/>
                  </a:lnTo>
                  <a:lnTo>
                    <a:pt x="132" y="132"/>
                  </a:lnTo>
                  <a:lnTo>
                    <a:pt x="137" y="137"/>
                  </a:lnTo>
                  <a:lnTo>
                    <a:pt x="146" y="146"/>
                  </a:lnTo>
                  <a:lnTo>
                    <a:pt x="146" y="151"/>
                  </a:lnTo>
                  <a:lnTo>
                    <a:pt x="151" y="156"/>
                  </a:lnTo>
                  <a:lnTo>
                    <a:pt x="155" y="161"/>
                  </a:lnTo>
                  <a:lnTo>
                    <a:pt x="165" y="170"/>
                  </a:lnTo>
                  <a:lnTo>
                    <a:pt x="165" y="175"/>
                  </a:lnTo>
                  <a:lnTo>
                    <a:pt x="170" y="179"/>
                  </a:lnTo>
                  <a:lnTo>
                    <a:pt x="179" y="189"/>
                  </a:lnTo>
                  <a:lnTo>
                    <a:pt x="179" y="194"/>
                  </a:lnTo>
                  <a:lnTo>
                    <a:pt x="184" y="198"/>
                  </a:lnTo>
                  <a:lnTo>
                    <a:pt x="188" y="203"/>
                  </a:lnTo>
                  <a:lnTo>
                    <a:pt x="193" y="208"/>
                  </a:lnTo>
                  <a:lnTo>
                    <a:pt x="203" y="217"/>
                  </a:lnTo>
                  <a:lnTo>
                    <a:pt x="203" y="222"/>
                  </a:lnTo>
                  <a:lnTo>
                    <a:pt x="207" y="227"/>
                  </a:lnTo>
                  <a:lnTo>
                    <a:pt x="212" y="231"/>
                  </a:lnTo>
                  <a:lnTo>
                    <a:pt x="217" y="236"/>
                  </a:lnTo>
                  <a:lnTo>
                    <a:pt x="226" y="245"/>
                  </a:lnTo>
                  <a:lnTo>
                    <a:pt x="226" y="250"/>
                  </a:lnTo>
                  <a:lnTo>
                    <a:pt x="231" y="255"/>
                  </a:lnTo>
                  <a:lnTo>
                    <a:pt x="236" y="260"/>
                  </a:lnTo>
                  <a:lnTo>
                    <a:pt x="240" y="264"/>
                  </a:lnTo>
                  <a:lnTo>
                    <a:pt x="245" y="269"/>
                  </a:lnTo>
                  <a:lnTo>
                    <a:pt x="250" y="274"/>
                  </a:lnTo>
                  <a:lnTo>
                    <a:pt x="254" y="278"/>
                  </a:lnTo>
                  <a:lnTo>
                    <a:pt x="259" y="283"/>
                  </a:lnTo>
                  <a:lnTo>
                    <a:pt x="264" y="288"/>
                  </a:lnTo>
                  <a:lnTo>
                    <a:pt x="269" y="293"/>
                  </a:lnTo>
                  <a:lnTo>
                    <a:pt x="273" y="297"/>
                  </a:lnTo>
                  <a:lnTo>
                    <a:pt x="278" y="297"/>
                  </a:lnTo>
                  <a:lnTo>
                    <a:pt x="287" y="307"/>
                  </a:lnTo>
                  <a:lnTo>
                    <a:pt x="283" y="307"/>
                  </a:lnTo>
                  <a:lnTo>
                    <a:pt x="287" y="307"/>
                  </a:lnTo>
                  <a:lnTo>
                    <a:pt x="292" y="311"/>
                  </a:lnTo>
                  <a:lnTo>
                    <a:pt x="297" y="316"/>
                  </a:lnTo>
                  <a:lnTo>
                    <a:pt x="302" y="316"/>
                  </a:lnTo>
                  <a:lnTo>
                    <a:pt x="306" y="321"/>
                  </a:lnTo>
                  <a:lnTo>
                    <a:pt x="311" y="321"/>
                  </a:lnTo>
                  <a:lnTo>
                    <a:pt x="316" y="326"/>
                  </a:lnTo>
                  <a:lnTo>
                    <a:pt x="320" y="326"/>
                  </a:lnTo>
                  <a:lnTo>
                    <a:pt x="325" y="326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9" y="330"/>
                  </a:lnTo>
                  <a:lnTo>
                    <a:pt x="344" y="330"/>
                  </a:lnTo>
                  <a:lnTo>
                    <a:pt x="349" y="330"/>
                  </a:lnTo>
                  <a:lnTo>
                    <a:pt x="353" y="330"/>
                  </a:lnTo>
                  <a:lnTo>
                    <a:pt x="358" y="330"/>
                  </a:lnTo>
                  <a:lnTo>
                    <a:pt x="363" y="330"/>
                  </a:lnTo>
                  <a:lnTo>
                    <a:pt x="368" y="330"/>
                  </a:lnTo>
                  <a:lnTo>
                    <a:pt x="372" y="330"/>
                  </a:lnTo>
                  <a:lnTo>
                    <a:pt x="377" y="330"/>
                  </a:lnTo>
                  <a:lnTo>
                    <a:pt x="382" y="326"/>
                  </a:lnTo>
                  <a:lnTo>
                    <a:pt x="386" y="326"/>
                  </a:lnTo>
                  <a:lnTo>
                    <a:pt x="391" y="321"/>
                  </a:lnTo>
                  <a:lnTo>
                    <a:pt x="396" y="321"/>
                  </a:lnTo>
                  <a:lnTo>
                    <a:pt x="401" y="316"/>
                  </a:lnTo>
                  <a:lnTo>
                    <a:pt x="405" y="316"/>
                  </a:lnTo>
                  <a:lnTo>
                    <a:pt x="410" y="311"/>
                  </a:lnTo>
                  <a:lnTo>
                    <a:pt x="415" y="307"/>
                  </a:lnTo>
                  <a:lnTo>
                    <a:pt x="419" y="302"/>
                  </a:lnTo>
                  <a:lnTo>
                    <a:pt x="424" y="297"/>
                  </a:lnTo>
                  <a:lnTo>
                    <a:pt x="429" y="293"/>
                  </a:lnTo>
                  <a:lnTo>
                    <a:pt x="434" y="29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8" y="274"/>
                  </a:lnTo>
                  <a:lnTo>
                    <a:pt x="457" y="264"/>
                  </a:lnTo>
                  <a:lnTo>
                    <a:pt x="457" y="260"/>
                  </a:lnTo>
                  <a:lnTo>
                    <a:pt x="462" y="255"/>
                  </a:lnTo>
                  <a:lnTo>
                    <a:pt x="467" y="250"/>
                  </a:lnTo>
                  <a:lnTo>
                    <a:pt x="467" y="245"/>
                  </a:lnTo>
                  <a:lnTo>
                    <a:pt x="471" y="241"/>
                  </a:lnTo>
                  <a:lnTo>
                    <a:pt x="471" y="236"/>
                  </a:lnTo>
                  <a:lnTo>
                    <a:pt x="476" y="231"/>
                  </a:lnTo>
                  <a:lnTo>
                    <a:pt x="481" y="227"/>
                  </a:lnTo>
                  <a:lnTo>
                    <a:pt x="481" y="222"/>
                  </a:lnTo>
                  <a:lnTo>
                    <a:pt x="485" y="217"/>
                  </a:lnTo>
                  <a:lnTo>
                    <a:pt x="485" y="212"/>
                  </a:lnTo>
                  <a:lnTo>
                    <a:pt x="490" y="208"/>
                  </a:lnTo>
                  <a:lnTo>
                    <a:pt x="490" y="203"/>
                  </a:lnTo>
                  <a:lnTo>
                    <a:pt x="495" y="198"/>
                  </a:lnTo>
                  <a:lnTo>
                    <a:pt x="500" y="194"/>
                  </a:lnTo>
                  <a:lnTo>
                    <a:pt x="500" y="184"/>
                  </a:lnTo>
                  <a:lnTo>
                    <a:pt x="504" y="179"/>
                  </a:lnTo>
                  <a:lnTo>
                    <a:pt x="504" y="175"/>
                  </a:lnTo>
                  <a:lnTo>
                    <a:pt x="509" y="170"/>
                  </a:lnTo>
                  <a:lnTo>
                    <a:pt x="509" y="165"/>
                  </a:lnTo>
                  <a:lnTo>
                    <a:pt x="514" y="161"/>
                  </a:lnTo>
                  <a:lnTo>
                    <a:pt x="514" y="156"/>
                  </a:lnTo>
                  <a:lnTo>
                    <a:pt x="519" y="151"/>
                  </a:lnTo>
                  <a:lnTo>
                    <a:pt x="519" y="146"/>
                  </a:lnTo>
                  <a:lnTo>
                    <a:pt x="523" y="142"/>
                  </a:lnTo>
                  <a:lnTo>
                    <a:pt x="523" y="137"/>
                  </a:lnTo>
                  <a:lnTo>
                    <a:pt x="528" y="132"/>
                  </a:lnTo>
                  <a:lnTo>
                    <a:pt x="528" y="123"/>
                  </a:lnTo>
                  <a:lnTo>
                    <a:pt x="533" y="113"/>
                  </a:lnTo>
                  <a:lnTo>
                    <a:pt x="533" y="109"/>
                  </a:lnTo>
                </a:path>
              </a:pathLst>
            </a:custGeom>
            <a:noFill/>
            <a:ln w="1428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7">
              <a:extLst>
                <a:ext uri="{FF2B5EF4-FFF2-40B4-BE49-F238E27FC236}">
                  <a16:creationId xmlns:a16="http://schemas.microsoft.com/office/drawing/2014/main" id="{6B823B25-F13B-0DF1-4E90-9F6264066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150" y="2184400"/>
              <a:ext cx="477838" cy="1430337"/>
            </a:xfrm>
            <a:custGeom>
              <a:avLst/>
              <a:gdLst>
                <a:gd name="T0" fmla="*/ 4 w 301"/>
                <a:gd name="T1" fmla="*/ 891 h 901"/>
                <a:gd name="T2" fmla="*/ 14 w 301"/>
                <a:gd name="T3" fmla="*/ 877 h 901"/>
                <a:gd name="T4" fmla="*/ 19 w 301"/>
                <a:gd name="T5" fmla="*/ 854 h 901"/>
                <a:gd name="T6" fmla="*/ 28 w 301"/>
                <a:gd name="T7" fmla="*/ 839 h 901"/>
                <a:gd name="T8" fmla="*/ 33 w 301"/>
                <a:gd name="T9" fmla="*/ 816 h 901"/>
                <a:gd name="T10" fmla="*/ 42 w 301"/>
                <a:gd name="T11" fmla="*/ 802 h 901"/>
                <a:gd name="T12" fmla="*/ 47 w 301"/>
                <a:gd name="T13" fmla="*/ 778 h 901"/>
                <a:gd name="T14" fmla="*/ 56 w 301"/>
                <a:gd name="T15" fmla="*/ 759 h 901"/>
                <a:gd name="T16" fmla="*/ 61 w 301"/>
                <a:gd name="T17" fmla="*/ 731 h 901"/>
                <a:gd name="T18" fmla="*/ 70 w 301"/>
                <a:gd name="T19" fmla="*/ 712 h 901"/>
                <a:gd name="T20" fmla="*/ 75 w 301"/>
                <a:gd name="T21" fmla="*/ 688 h 901"/>
                <a:gd name="T22" fmla="*/ 85 w 301"/>
                <a:gd name="T23" fmla="*/ 670 h 901"/>
                <a:gd name="T24" fmla="*/ 89 w 301"/>
                <a:gd name="T25" fmla="*/ 641 h 901"/>
                <a:gd name="T26" fmla="*/ 99 w 301"/>
                <a:gd name="T27" fmla="*/ 622 h 901"/>
                <a:gd name="T28" fmla="*/ 103 w 301"/>
                <a:gd name="T29" fmla="*/ 599 h 901"/>
                <a:gd name="T30" fmla="*/ 113 w 301"/>
                <a:gd name="T31" fmla="*/ 575 h 901"/>
                <a:gd name="T32" fmla="*/ 118 w 301"/>
                <a:gd name="T33" fmla="*/ 556 h 901"/>
                <a:gd name="T34" fmla="*/ 127 w 301"/>
                <a:gd name="T35" fmla="*/ 528 h 901"/>
                <a:gd name="T36" fmla="*/ 132 w 301"/>
                <a:gd name="T37" fmla="*/ 509 h 901"/>
                <a:gd name="T38" fmla="*/ 141 w 301"/>
                <a:gd name="T39" fmla="*/ 481 h 901"/>
                <a:gd name="T40" fmla="*/ 146 w 301"/>
                <a:gd name="T41" fmla="*/ 462 h 901"/>
                <a:gd name="T42" fmla="*/ 155 w 301"/>
                <a:gd name="T43" fmla="*/ 434 h 901"/>
                <a:gd name="T44" fmla="*/ 160 w 301"/>
                <a:gd name="T45" fmla="*/ 410 h 901"/>
                <a:gd name="T46" fmla="*/ 169 w 301"/>
                <a:gd name="T47" fmla="*/ 391 h 901"/>
                <a:gd name="T48" fmla="*/ 174 w 301"/>
                <a:gd name="T49" fmla="*/ 363 h 901"/>
                <a:gd name="T50" fmla="*/ 184 w 301"/>
                <a:gd name="T51" fmla="*/ 344 h 901"/>
                <a:gd name="T52" fmla="*/ 188 w 301"/>
                <a:gd name="T53" fmla="*/ 316 h 901"/>
                <a:gd name="T54" fmla="*/ 198 w 301"/>
                <a:gd name="T55" fmla="*/ 297 h 901"/>
                <a:gd name="T56" fmla="*/ 202 w 301"/>
                <a:gd name="T57" fmla="*/ 269 h 901"/>
                <a:gd name="T58" fmla="*/ 212 w 301"/>
                <a:gd name="T59" fmla="*/ 250 h 901"/>
                <a:gd name="T60" fmla="*/ 217 w 301"/>
                <a:gd name="T61" fmla="*/ 226 h 901"/>
                <a:gd name="T62" fmla="*/ 226 w 301"/>
                <a:gd name="T63" fmla="*/ 207 h 901"/>
                <a:gd name="T64" fmla="*/ 231 w 301"/>
                <a:gd name="T65" fmla="*/ 184 h 901"/>
                <a:gd name="T66" fmla="*/ 240 w 301"/>
                <a:gd name="T67" fmla="*/ 165 h 901"/>
                <a:gd name="T68" fmla="*/ 245 w 301"/>
                <a:gd name="T69" fmla="*/ 137 h 901"/>
                <a:gd name="T70" fmla="*/ 254 w 301"/>
                <a:gd name="T71" fmla="*/ 122 h 901"/>
                <a:gd name="T72" fmla="*/ 259 w 301"/>
                <a:gd name="T73" fmla="*/ 99 h 901"/>
                <a:gd name="T74" fmla="*/ 268 w 301"/>
                <a:gd name="T75" fmla="*/ 80 h 901"/>
                <a:gd name="T76" fmla="*/ 273 w 301"/>
                <a:gd name="T77" fmla="*/ 66 h 901"/>
                <a:gd name="T78" fmla="*/ 283 w 301"/>
                <a:gd name="T79" fmla="*/ 42 h 901"/>
                <a:gd name="T80" fmla="*/ 287 w 301"/>
                <a:gd name="T81" fmla="*/ 28 h 901"/>
                <a:gd name="T82" fmla="*/ 297 w 301"/>
                <a:gd name="T83" fmla="*/ 9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1" h="901">
                  <a:moveTo>
                    <a:pt x="0" y="901"/>
                  </a:moveTo>
                  <a:lnTo>
                    <a:pt x="4" y="896"/>
                  </a:lnTo>
                  <a:lnTo>
                    <a:pt x="4" y="891"/>
                  </a:lnTo>
                  <a:lnTo>
                    <a:pt x="9" y="887"/>
                  </a:lnTo>
                  <a:lnTo>
                    <a:pt x="9" y="882"/>
                  </a:lnTo>
                  <a:lnTo>
                    <a:pt x="14" y="877"/>
                  </a:lnTo>
                  <a:lnTo>
                    <a:pt x="14" y="868"/>
                  </a:lnTo>
                  <a:lnTo>
                    <a:pt x="19" y="863"/>
                  </a:lnTo>
                  <a:lnTo>
                    <a:pt x="19" y="854"/>
                  </a:lnTo>
                  <a:lnTo>
                    <a:pt x="23" y="849"/>
                  </a:lnTo>
                  <a:lnTo>
                    <a:pt x="23" y="844"/>
                  </a:lnTo>
                  <a:lnTo>
                    <a:pt x="28" y="839"/>
                  </a:lnTo>
                  <a:lnTo>
                    <a:pt x="28" y="830"/>
                  </a:lnTo>
                  <a:lnTo>
                    <a:pt x="33" y="820"/>
                  </a:lnTo>
                  <a:lnTo>
                    <a:pt x="33" y="816"/>
                  </a:lnTo>
                  <a:lnTo>
                    <a:pt x="37" y="811"/>
                  </a:lnTo>
                  <a:lnTo>
                    <a:pt x="37" y="806"/>
                  </a:lnTo>
                  <a:lnTo>
                    <a:pt x="42" y="802"/>
                  </a:lnTo>
                  <a:lnTo>
                    <a:pt x="42" y="787"/>
                  </a:lnTo>
                  <a:lnTo>
                    <a:pt x="47" y="783"/>
                  </a:lnTo>
                  <a:lnTo>
                    <a:pt x="47" y="778"/>
                  </a:lnTo>
                  <a:lnTo>
                    <a:pt x="52" y="769"/>
                  </a:lnTo>
                  <a:lnTo>
                    <a:pt x="52" y="764"/>
                  </a:lnTo>
                  <a:lnTo>
                    <a:pt x="56" y="759"/>
                  </a:lnTo>
                  <a:lnTo>
                    <a:pt x="56" y="750"/>
                  </a:lnTo>
                  <a:lnTo>
                    <a:pt x="61" y="745"/>
                  </a:lnTo>
                  <a:lnTo>
                    <a:pt x="61" y="731"/>
                  </a:lnTo>
                  <a:lnTo>
                    <a:pt x="66" y="726"/>
                  </a:lnTo>
                  <a:lnTo>
                    <a:pt x="66" y="721"/>
                  </a:lnTo>
                  <a:lnTo>
                    <a:pt x="70" y="712"/>
                  </a:lnTo>
                  <a:lnTo>
                    <a:pt x="70" y="707"/>
                  </a:lnTo>
                  <a:lnTo>
                    <a:pt x="75" y="703"/>
                  </a:lnTo>
                  <a:lnTo>
                    <a:pt x="75" y="688"/>
                  </a:lnTo>
                  <a:lnTo>
                    <a:pt x="80" y="684"/>
                  </a:lnTo>
                  <a:lnTo>
                    <a:pt x="80" y="674"/>
                  </a:lnTo>
                  <a:lnTo>
                    <a:pt x="85" y="670"/>
                  </a:lnTo>
                  <a:lnTo>
                    <a:pt x="85" y="665"/>
                  </a:lnTo>
                  <a:lnTo>
                    <a:pt x="89" y="655"/>
                  </a:lnTo>
                  <a:lnTo>
                    <a:pt x="89" y="641"/>
                  </a:lnTo>
                  <a:lnTo>
                    <a:pt x="94" y="637"/>
                  </a:lnTo>
                  <a:lnTo>
                    <a:pt x="94" y="632"/>
                  </a:lnTo>
                  <a:lnTo>
                    <a:pt x="99" y="622"/>
                  </a:lnTo>
                  <a:lnTo>
                    <a:pt x="99" y="618"/>
                  </a:lnTo>
                  <a:lnTo>
                    <a:pt x="103" y="608"/>
                  </a:lnTo>
                  <a:lnTo>
                    <a:pt x="103" y="599"/>
                  </a:lnTo>
                  <a:lnTo>
                    <a:pt x="108" y="589"/>
                  </a:lnTo>
                  <a:lnTo>
                    <a:pt x="108" y="585"/>
                  </a:lnTo>
                  <a:lnTo>
                    <a:pt x="113" y="575"/>
                  </a:lnTo>
                  <a:lnTo>
                    <a:pt x="113" y="571"/>
                  </a:lnTo>
                  <a:lnTo>
                    <a:pt x="118" y="561"/>
                  </a:lnTo>
                  <a:lnTo>
                    <a:pt x="118" y="556"/>
                  </a:lnTo>
                  <a:lnTo>
                    <a:pt x="122" y="552"/>
                  </a:lnTo>
                  <a:lnTo>
                    <a:pt x="122" y="537"/>
                  </a:lnTo>
                  <a:lnTo>
                    <a:pt x="127" y="528"/>
                  </a:lnTo>
                  <a:lnTo>
                    <a:pt x="127" y="523"/>
                  </a:lnTo>
                  <a:lnTo>
                    <a:pt x="132" y="514"/>
                  </a:lnTo>
                  <a:lnTo>
                    <a:pt x="132" y="509"/>
                  </a:lnTo>
                  <a:lnTo>
                    <a:pt x="136" y="500"/>
                  </a:lnTo>
                  <a:lnTo>
                    <a:pt x="136" y="490"/>
                  </a:lnTo>
                  <a:lnTo>
                    <a:pt x="141" y="481"/>
                  </a:lnTo>
                  <a:lnTo>
                    <a:pt x="141" y="476"/>
                  </a:lnTo>
                  <a:lnTo>
                    <a:pt x="146" y="467"/>
                  </a:lnTo>
                  <a:lnTo>
                    <a:pt x="146" y="462"/>
                  </a:lnTo>
                  <a:lnTo>
                    <a:pt x="151" y="453"/>
                  </a:lnTo>
                  <a:lnTo>
                    <a:pt x="151" y="438"/>
                  </a:lnTo>
                  <a:lnTo>
                    <a:pt x="155" y="434"/>
                  </a:lnTo>
                  <a:lnTo>
                    <a:pt x="155" y="424"/>
                  </a:lnTo>
                  <a:lnTo>
                    <a:pt x="160" y="420"/>
                  </a:lnTo>
                  <a:lnTo>
                    <a:pt x="160" y="410"/>
                  </a:lnTo>
                  <a:lnTo>
                    <a:pt x="165" y="405"/>
                  </a:lnTo>
                  <a:lnTo>
                    <a:pt x="165" y="401"/>
                  </a:lnTo>
                  <a:lnTo>
                    <a:pt x="169" y="391"/>
                  </a:lnTo>
                  <a:lnTo>
                    <a:pt x="169" y="377"/>
                  </a:lnTo>
                  <a:lnTo>
                    <a:pt x="174" y="372"/>
                  </a:lnTo>
                  <a:lnTo>
                    <a:pt x="174" y="363"/>
                  </a:lnTo>
                  <a:lnTo>
                    <a:pt x="179" y="358"/>
                  </a:lnTo>
                  <a:lnTo>
                    <a:pt x="179" y="349"/>
                  </a:lnTo>
                  <a:lnTo>
                    <a:pt x="184" y="344"/>
                  </a:lnTo>
                  <a:lnTo>
                    <a:pt x="184" y="330"/>
                  </a:lnTo>
                  <a:lnTo>
                    <a:pt x="188" y="325"/>
                  </a:lnTo>
                  <a:lnTo>
                    <a:pt x="188" y="316"/>
                  </a:lnTo>
                  <a:lnTo>
                    <a:pt x="193" y="311"/>
                  </a:lnTo>
                  <a:lnTo>
                    <a:pt x="193" y="306"/>
                  </a:lnTo>
                  <a:lnTo>
                    <a:pt x="198" y="297"/>
                  </a:lnTo>
                  <a:lnTo>
                    <a:pt x="198" y="283"/>
                  </a:lnTo>
                  <a:lnTo>
                    <a:pt x="202" y="278"/>
                  </a:lnTo>
                  <a:lnTo>
                    <a:pt x="202" y="269"/>
                  </a:lnTo>
                  <a:lnTo>
                    <a:pt x="207" y="264"/>
                  </a:lnTo>
                  <a:lnTo>
                    <a:pt x="207" y="259"/>
                  </a:lnTo>
                  <a:lnTo>
                    <a:pt x="212" y="250"/>
                  </a:lnTo>
                  <a:lnTo>
                    <a:pt x="212" y="240"/>
                  </a:lnTo>
                  <a:lnTo>
                    <a:pt x="217" y="231"/>
                  </a:lnTo>
                  <a:lnTo>
                    <a:pt x="217" y="226"/>
                  </a:lnTo>
                  <a:lnTo>
                    <a:pt x="221" y="221"/>
                  </a:lnTo>
                  <a:lnTo>
                    <a:pt x="221" y="212"/>
                  </a:lnTo>
                  <a:lnTo>
                    <a:pt x="226" y="207"/>
                  </a:lnTo>
                  <a:lnTo>
                    <a:pt x="226" y="198"/>
                  </a:lnTo>
                  <a:lnTo>
                    <a:pt x="231" y="193"/>
                  </a:lnTo>
                  <a:lnTo>
                    <a:pt x="231" y="184"/>
                  </a:lnTo>
                  <a:lnTo>
                    <a:pt x="235" y="174"/>
                  </a:lnTo>
                  <a:lnTo>
                    <a:pt x="235" y="170"/>
                  </a:lnTo>
                  <a:lnTo>
                    <a:pt x="240" y="165"/>
                  </a:lnTo>
                  <a:lnTo>
                    <a:pt x="240" y="155"/>
                  </a:lnTo>
                  <a:lnTo>
                    <a:pt x="245" y="151"/>
                  </a:lnTo>
                  <a:lnTo>
                    <a:pt x="245" y="137"/>
                  </a:lnTo>
                  <a:lnTo>
                    <a:pt x="250" y="132"/>
                  </a:lnTo>
                  <a:lnTo>
                    <a:pt x="250" y="127"/>
                  </a:lnTo>
                  <a:lnTo>
                    <a:pt x="254" y="122"/>
                  </a:lnTo>
                  <a:lnTo>
                    <a:pt x="254" y="118"/>
                  </a:lnTo>
                  <a:lnTo>
                    <a:pt x="259" y="108"/>
                  </a:lnTo>
                  <a:lnTo>
                    <a:pt x="259" y="99"/>
                  </a:lnTo>
                  <a:lnTo>
                    <a:pt x="264" y="94"/>
                  </a:lnTo>
                  <a:lnTo>
                    <a:pt x="264" y="85"/>
                  </a:lnTo>
                  <a:lnTo>
                    <a:pt x="268" y="80"/>
                  </a:lnTo>
                  <a:lnTo>
                    <a:pt x="268" y="75"/>
                  </a:lnTo>
                  <a:lnTo>
                    <a:pt x="273" y="71"/>
                  </a:lnTo>
                  <a:lnTo>
                    <a:pt x="273" y="66"/>
                  </a:lnTo>
                  <a:lnTo>
                    <a:pt x="278" y="61"/>
                  </a:lnTo>
                  <a:lnTo>
                    <a:pt x="278" y="47"/>
                  </a:lnTo>
                  <a:lnTo>
                    <a:pt x="283" y="42"/>
                  </a:lnTo>
                  <a:lnTo>
                    <a:pt x="283" y="38"/>
                  </a:lnTo>
                  <a:lnTo>
                    <a:pt x="287" y="33"/>
                  </a:lnTo>
                  <a:lnTo>
                    <a:pt x="287" y="28"/>
                  </a:lnTo>
                  <a:lnTo>
                    <a:pt x="292" y="23"/>
                  </a:lnTo>
                  <a:lnTo>
                    <a:pt x="292" y="14"/>
                  </a:lnTo>
                  <a:lnTo>
                    <a:pt x="297" y="9"/>
                  </a:lnTo>
                  <a:lnTo>
                    <a:pt x="297" y="5"/>
                  </a:lnTo>
                  <a:lnTo>
                    <a:pt x="301" y="0"/>
                  </a:lnTo>
                </a:path>
              </a:pathLst>
            </a:custGeom>
            <a:noFill/>
            <a:ln w="1428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8">
              <a:extLst>
                <a:ext uri="{FF2B5EF4-FFF2-40B4-BE49-F238E27FC236}">
                  <a16:creationId xmlns:a16="http://schemas.microsoft.com/office/drawing/2014/main" id="{DF342349-CDC1-5B1E-4192-754772674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9987" y="2101850"/>
              <a:ext cx="38100" cy="82550"/>
            </a:xfrm>
            <a:custGeom>
              <a:avLst/>
              <a:gdLst>
                <a:gd name="T0" fmla="*/ 0 w 24"/>
                <a:gd name="T1" fmla="*/ 52 h 52"/>
                <a:gd name="T2" fmla="*/ 0 w 24"/>
                <a:gd name="T3" fmla="*/ 47 h 52"/>
                <a:gd name="T4" fmla="*/ 5 w 24"/>
                <a:gd name="T5" fmla="*/ 42 h 52"/>
                <a:gd name="T6" fmla="*/ 5 w 24"/>
                <a:gd name="T7" fmla="*/ 33 h 52"/>
                <a:gd name="T8" fmla="*/ 10 w 24"/>
                <a:gd name="T9" fmla="*/ 28 h 52"/>
                <a:gd name="T10" fmla="*/ 10 w 24"/>
                <a:gd name="T11" fmla="*/ 23 h 52"/>
                <a:gd name="T12" fmla="*/ 15 w 24"/>
                <a:gd name="T13" fmla="*/ 19 h 52"/>
                <a:gd name="T14" fmla="*/ 15 w 24"/>
                <a:gd name="T15" fmla="*/ 14 h 52"/>
                <a:gd name="T16" fmla="*/ 19 w 24"/>
                <a:gd name="T17" fmla="*/ 9 h 52"/>
                <a:gd name="T18" fmla="*/ 19 w 24"/>
                <a:gd name="T19" fmla="*/ 5 h 52"/>
                <a:gd name="T20" fmla="*/ 24 w 2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2">
                  <a:moveTo>
                    <a:pt x="0" y="52"/>
                  </a:moveTo>
                  <a:lnTo>
                    <a:pt x="0" y="47"/>
                  </a:lnTo>
                  <a:lnTo>
                    <a:pt x="5" y="42"/>
                  </a:lnTo>
                  <a:lnTo>
                    <a:pt x="5" y="33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24" y="0"/>
                  </a:lnTo>
                </a:path>
              </a:pathLst>
            </a:custGeom>
            <a:noFill/>
            <a:ln w="1428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29">
              <a:extLst>
                <a:ext uri="{FF2B5EF4-FFF2-40B4-BE49-F238E27FC236}">
                  <a16:creationId xmlns:a16="http://schemas.microsoft.com/office/drawing/2014/main" id="{E6F0872C-4345-7C5A-F8F5-E63798DB0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9975" y="3449637"/>
              <a:ext cx="12065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30">
              <a:extLst>
                <a:ext uri="{FF2B5EF4-FFF2-40B4-BE49-F238E27FC236}">
                  <a16:creationId xmlns:a16="http://schemas.microsoft.com/office/drawing/2014/main" id="{4635345A-6CFD-8FC2-A9B0-A79EEA359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0300" y="3389312"/>
              <a:ext cx="0" cy="12065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31">
              <a:extLst>
                <a:ext uri="{FF2B5EF4-FFF2-40B4-BE49-F238E27FC236}">
                  <a16:creationId xmlns:a16="http://schemas.microsoft.com/office/drawing/2014/main" id="{5E3A840E-F3D1-2FB0-6917-03C0FB752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737" y="3224212"/>
              <a:ext cx="11906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32">
              <a:extLst>
                <a:ext uri="{FF2B5EF4-FFF2-40B4-BE49-F238E27FC236}">
                  <a16:creationId xmlns:a16="http://schemas.microsoft.com/office/drawing/2014/main" id="{4BA7BEAC-6122-0DE0-16DE-1D4391A1A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474" y="3165475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33">
              <a:extLst>
                <a:ext uri="{FF2B5EF4-FFF2-40B4-BE49-F238E27FC236}">
                  <a16:creationId xmlns:a16="http://schemas.microsoft.com/office/drawing/2014/main" id="{5A7264B0-07ED-8BCB-0CA1-96C590A86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4487" y="3471862"/>
              <a:ext cx="11906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34">
              <a:extLst>
                <a:ext uri="{FF2B5EF4-FFF2-40B4-BE49-F238E27FC236}">
                  <a16:creationId xmlns:a16="http://schemas.microsoft.com/office/drawing/2014/main" id="{D09C2ABA-17B0-71E6-8C16-EC1CE502E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4812" y="3411537"/>
              <a:ext cx="0" cy="12065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35">
              <a:extLst>
                <a:ext uri="{FF2B5EF4-FFF2-40B4-BE49-F238E27FC236}">
                  <a16:creationId xmlns:a16="http://schemas.microsoft.com/office/drawing/2014/main" id="{FF421D17-A304-5EB5-BCCA-EA94112AC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7212" y="3778250"/>
              <a:ext cx="119063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36">
              <a:extLst>
                <a:ext uri="{FF2B5EF4-FFF2-40B4-BE49-F238E27FC236}">
                  <a16:creationId xmlns:a16="http://schemas.microsoft.com/office/drawing/2014/main" id="{F3B84B99-7CC9-7F4F-0B13-C21D78601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5950" y="3719512"/>
              <a:ext cx="0" cy="11906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7">
              <a:extLst>
                <a:ext uri="{FF2B5EF4-FFF2-40B4-BE49-F238E27FC236}">
                  <a16:creationId xmlns:a16="http://schemas.microsoft.com/office/drawing/2014/main" id="{21A03C23-B0D1-2771-EA69-C81EFE00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474" y="3217862"/>
              <a:ext cx="944563" cy="336550"/>
            </a:xfrm>
            <a:custGeom>
              <a:avLst/>
              <a:gdLst>
                <a:gd name="T0" fmla="*/ 5 w 595"/>
                <a:gd name="T1" fmla="*/ 14 h 212"/>
                <a:gd name="T2" fmla="*/ 24 w 595"/>
                <a:gd name="T3" fmla="*/ 33 h 212"/>
                <a:gd name="T4" fmla="*/ 33 w 595"/>
                <a:gd name="T5" fmla="*/ 47 h 212"/>
                <a:gd name="T6" fmla="*/ 47 w 595"/>
                <a:gd name="T7" fmla="*/ 66 h 212"/>
                <a:gd name="T8" fmla="*/ 66 w 595"/>
                <a:gd name="T9" fmla="*/ 85 h 212"/>
                <a:gd name="T10" fmla="*/ 76 w 595"/>
                <a:gd name="T11" fmla="*/ 99 h 212"/>
                <a:gd name="T12" fmla="*/ 90 w 595"/>
                <a:gd name="T13" fmla="*/ 113 h 212"/>
                <a:gd name="T14" fmla="*/ 104 w 595"/>
                <a:gd name="T15" fmla="*/ 127 h 212"/>
                <a:gd name="T16" fmla="*/ 118 w 595"/>
                <a:gd name="T17" fmla="*/ 141 h 212"/>
                <a:gd name="T18" fmla="*/ 132 w 595"/>
                <a:gd name="T19" fmla="*/ 151 h 212"/>
                <a:gd name="T20" fmla="*/ 146 w 595"/>
                <a:gd name="T21" fmla="*/ 165 h 212"/>
                <a:gd name="T22" fmla="*/ 161 w 595"/>
                <a:gd name="T23" fmla="*/ 174 h 212"/>
                <a:gd name="T24" fmla="*/ 175 w 595"/>
                <a:gd name="T25" fmla="*/ 184 h 212"/>
                <a:gd name="T26" fmla="*/ 189 w 595"/>
                <a:gd name="T27" fmla="*/ 188 h 212"/>
                <a:gd name="T28" fmla="*/ 203 w 595"/>
                <a:gd name="T29" fmla="*/ 198 h 212"/>
                <a:gd name="T30" fmla="*/ 217 w 595"/>
                <a:gd name="T31" fmla="*/ 203 h 212"/>
                <a:gd name="T32" fmla="*/ 231 w 595"/>
                <a:gd name="T33" fmla="*/ 207 h 212"/>
                <a:gd name="T34" fmla="*/ 246 w 595"/>
                <a:gd name="T35" fmla="*/ 207 h 212"/>
                <a:gd name="T36" fmla="*/ 260 w 595"/>
                <a:gd name="T37" fmla="*/ 212 h 212"/>
                <a:gd name="T38" fmla="*/ 274 w 595"/>
                <a:gd name="T39" fmla="*/ 212 h 212"/>
                <a:gd name="T40" fmla="*/ 288 w 595"/>
                <a:gd name="T41" fmla="*/ 212 h 212"/>
                <a:gd name="T42" fmla="*/ 302 w 595"/>
                <a:gd name="T43" fmla="*/ 212 h 212"/>
                <a:gd name="T44" fmla="*/ 316 w 595"/>
                <a:gd name="T45" fmla="*/ 212 h 212"/>
                <a:gd name="T46" fmla="*/ 330 w 595"/>
                <a:gd name="T47" fmla="*/ 212 h 212"/>
                <a:gd name="T48" fmla="*/ 345 w 595"/>
                <a:gd name="T49" fmla="*/ 207 h 212"/>
                <a:gd name="T50" fmla="*/ 359 w 595"/>
                <a:gd name="T51" fmla="*/ 207 h 212"/>
                <a:gd name="T52" fmla="*/ 373 w 595"/>
                <a:gd name="T53" fmla="*/ 203 h 212"/>
                <a:gd name="T54" fmla="*/ 387 w 595"/>
                <a:gd name="T55" fmla="*/ 198 h 212"/>
                <a:gd name="T56" fmla="*/ 401 w 595"/>
                <a:gd name="T57" fmla="*/ 193 h 212"/>
                <a:gd name="T58" fmla="*/ 415 w 595"/>
                <a:gd name="T59" fmla="*/ 193 h 212"/>
                <a:gd name="T60" fmla="*/ 429 w 595"/>
                <a:gd name="T61" fmla="*/ 188 h 212"/>
                <a:gd name="T62" fmla="*/ 444 w 595"/>
                <a:gd name="T63" fmla="*/ 184 h 212"/>
                <a:gd name="T64" fmla="*/ 458 w 595"/>
                <a:gd name="T65" fmla="*/ 184 h 212"/>
                <a:gd name="T66" fmla="*/ 472 w 595"/>
                <a:gd name="T67" fmla="*/ 179 h 212"/>
                <a:gd name="T68" fmla="*/ 486 w 595"/>
                <a:gd name="T69" fmla="*/ 174 h 212"/>
                <a:gd name="T70" fmla="*/ 500 w 595"/>
                <a:gd name="T71" fmla="*/ 174 h 212"/>
                <a:gd name="T72" fmla="*/ 514 w 595"/>
                <a:gd name="T73" fmla="*/ 169 h 212"/>
                <a:gd name="T74" fmla="*/ 528 w 595"/>
                <a:gd name="T75" fmla="*/ 169 h 212"/>
                <a:gd name="T76" fmla="*/ 543 w 595"/>
                <a:gd name="T77" fmla="*/ 165 h 212"/>
                <a:gd name="T78" fmla="*/ 557 w 595"/>
                <a:gd name="T79" fmla="*/ 165 h 212"/>
                <a:gd name="T80" fmla="*/ 571 w 595"/>
                <a:gd name="T81" fmla="*/ 165 h 212"/>
                <a:gd name="T82" fmla="*/ 585 w 595"/>
                <a:gd name="T83" fmla="*/ 16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5" h="212">
                  <a:moveTo>
                    <a:pt x="0" y="0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10" y="19"/>
                  </a:lnTo>
                  <a:lnTo>
                    <a:pt x="14" y="23"/>
                  </a:lnTo>
                  <a:lnTo>
                    <a:pt x="24" y="33"/>
                  </a:lnTo>
                  <a:lnTo>
                    <a:pt x="24" y="37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8" y="52"/>
                  </a:lnTo>
                  <a:lnTo>
                    <a:pt x="47" y="61"/>
                  </a:lnTo>
                  <a:lnTo>
                    <a:pt x="47" y="66"/>
                  </a:lnTo>
                  <a:lnTo>
                    <a:pt x="52" y="70"/>
                  </a:lnTo>
                  <a:lnTo>
                    <a:pt x="57" y="75"/>
                  </a:lnTo>
                  <a:lnTo>
                    <a:pt x="66" y="85"/>
                  </a:lnTo>
                  <a:lnTo>
                    <a:pt x="66" y="89"/>
                  </a:lnTo>
                  <a:lnTo>
                    <a:pt x="71" y="94"/>
                  </a:lnTo>
                  <a:lnTo>
                    <a:pt x="76" y="99"/>
                  </a:lnTo>
                  <a:lnTo>
                    <a:pt x="80" y="103"/>
                  </a:lnTo>
                  <a:lnTo>
                    <a:pt x="85" y="108"/>
                  </a:lnTo>
                  <a:lnTo>
                    <a:pt x="90" y="113"/>
                  </a:lnTo>
                  <a:lnTo>
                    <a:pt x="95" y="118"/>
                  </a:lnTo>
                  <a:lnTo>
                    <a:pt x="99" y="122"/>
                  </a:lnTo>
                  <a:lnTo>
                    <a:pt x="104" y="127"/>
                  </a:lnTo>
                  <a:lnTo>
                    <a:pt x="109" y="132"/>
                  </a:lnTo>
                  <a:lnTo>
                    <a:pt x="113" y="136"/>
                  </a:lnTo>
                  <a:lnTo>
                    <a:pt x="118" y="141"/>
                  </a:lnTo>
                  <a:lnTo>
                    <a:pt x="123" y="146"/>
                  </a:lnTo>
                  <a:lnTo>
                    <a:pt x="128" y="151"/>
                  </a:lnTo>
                  <a:lnTo>
                    <a:pt x="132" y="151"/>
                  </a:lnTo>
                  <a:lnTo>
                    <a:pt x="137" y="155"/>
                  </a:lnTo>
                  <a:lnTo>
                    <a:pt x="142" y="160"/>
                  </a:lnTo>
                  <a:lnTo>
                    <a:pt x="146" y="165"/>
                  </a:lnTo>
                  <a:lnTo>
                    <a:pt x="151" y="169"/>
                  </a:lnTo>
                  <a:lnTo>
                    <a:pt x="156" y="169"/>
                  </a:lnTo>
                  <a:lnTo>
                    <a:pt x="161" y="174"/>
                  </a:lnTo>
                  <a:lnTo>
                    <a:pt x="165" y="174"/>
                  </a:lnTo>
                  <a:lnTo>
                    <a:pt x="170" y="179"/>
                  </a:lnTo>
                  <a:lnTo>
                    <a:pt x="175" y="184"/>
                  </a:lnTo>
                  <a:lnTo>
                    <a:pt x="180" y="184"/>
                  </a:lnTo>
                  <a:lnTo>
                    <a:pt x="184" y="188"/>
                  </a:lnTo>
                  <a:lnTo>
                    <a:pt x="189" y="188"/>
                  </a:lnTo>
                  <a:lnTo>
                    <a:pt x="194" y="193"/>
                  </a:lnTo>
                  <a:lnTo>
                    <a:pt x="198" y="193"/>
                  </a:lnTo>
                  <a:lnTo>
                    <a:pt x="203" y="198"/>
                  </a:lnTo>
                  <a:lnTo>
                    <a:pt x="208" y="198"/>
                  </a:lnTo>
                  <a:lnTo>
                    <a:pt x="213" y="198"/>
                  </a:lnTo>
                  <a:lnTo>
                    <a:pt x="217" y="203"/>
                  </a:lnTo>
                  <a:lnTo>
                    <a:pt x="222" y="203"/>
                  </a:lnTo>
                  <a:lnTo>
                    <a:pt x="227" y="203"/>
                  </a:lnTo>
                  <a:lnTo>
                    <a:pt x="231" y="207"/>
                  </a:lnTo>
                  <a:lnTo>
                    <a:pt x="236" y="207"/>
                  </a:lnTo>
                  <a:lnTo>
                    <a:pt x="241" y="207"/>
                  </a:lnTo>
                  <a:lnTo>
                    <a:pt x="246" y="207"/>
                  </a:lnTo>
                  <a:lnTo>
                    <a:pt x="250" y="212"/>
                  </a:lnTo>
                  <a:lnTo>
                    <a:pt x="255" y="212"/>
                  </a:lnTo>
                  <a:lnTo>
                    <a:pt x="260" y="212"/>
                  </a:lnTo>
                  <a:lnTo>
                    <a:pt x="264" y="212"/>
                  </a:lnTo>
                  <a:lnTo>
                    <a:pt x="269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83" y="212"/>
                  </a:lnTo>
                  <a:lnTo>
                    <a:pt x="288" y="212"/>
                  </a:lnTo>
                  <a:lnTo>
                    <a:pt x="293" y="212"/>
                  </a:lnTo>
                  <a:lnTo>
                    <a:pt x="297" y="212"/>
                  </a:lnTo>
                  <a:lnTo>
                    <a:pt x="302" y="212"/>
                  </a:lnTo>
                  <a:lnTo>
                    <a:pt x="307" y="212"/>
                  </a:lnTo>
                  <a:lnTo>
                    <a:pt x="312" y="212"/>
                  </a:lnTo>
                  <a:lnTo>
                    <a:pt x="316" y="212"/>
                  </a:lnTo>
                  <a:lnTo>
                    <a:pt x="321" y="212"/>
                  </a:lnTo>
                  <a:lnTo>
                    <a:pt x="326" y="212"/>
                  </a:lnTo>
                  <a:lnTo>
                    <a:pt x="330" y="212"/>
                  </a:lnTo>
                  <a:lnTo>
                    <a:pt x="335" y="207"/>
                  </a:lnTo>
                  <a:lnTo>
                    <a:pt x="340" y="207"/>
                  </a:lnTo>
                  <a:lnTo>
                    <a:pt x="345" y="207"/>
                  </a:lnTo>
                  <a:lnTo>
                    <a:pt x="349" y="207"/>
                  </a:lnTo>
                  <a:lnTo>
                    <a:pt x="354" y="207"/>
                  </a:lnTo>
                  <a:lnTo>
                    <a:pt x="359" y="207"/>
                  </a:lnTo>
                  <a:lnTo>
                    <a:pt x="363" y="203"/>
                  </a:lnTo>
                  <a:lnTo>
                    <a:pt x="368" y="203"/>
                  </a:lnTo>
                  <a:lnTo>
                    <a:pt x="373" y="203"/>
                  </a:lnTo>
                  <a:lnTo>
                    <a:pt x="378" y="203"/>
                  </a:lnTo>
                  <a:lnTo>
                    <a:pt x="382" y="203"/>
                  </a:lnTo>
                  <a:lnTo>
                    <a:pt x="387" y="198"/>
                  </a:lnTo>
                  <a:lnTo>
                    <a:pt x="392" y="198"/>
                  </a:lnTo>
                  <a:lnTo>
                    <a:pt x="396" y="198"/>
                  </a:lnTo>
                  <a:lnTo>
                    <a:pt x="401" y="193"/>
                  </a:lnTo>
                  <a:lnTo>
                    <a:pt x="406" y="193"/>
                  </a:lnTo>
                  <a:lnTo>
                    <a:pt x="411" y="193"/>
                  </a:lnTo>
                  <a:lnTo>
                    <a:pt x="415" y="193"/>
                  </a:lnTo>
                  <a:lnTo>
                    <a:pt x="420" y="193"/>
                  </a:lnTo>
                  <a:lnTo>
                    <a:pt x="425" y="188"/>
                  </a:lnTo>
                  <a:lnTo>
                    <a:pt x="429" y="188"/>
                  </a:lnTo>
                  <a:lnTo>
                    <a:pt x="434" y="188"/>
                  </a:lnTo>
                  <a:lnTo>
                    <a:pt x="439" y="188"/>
                  </a:lnTo>
                  <a:lnTo>
                    <a:pt x="444" y="184"/>
                  </a:lnTo>
                  <a:lnTo>
                    <a:pt x="448" y="184"/>
                  </a:lnTo>
                  <a:lnTo>
                    <a:pt x="453" y="184"/>
                  </a:lnTo>
                  <a:lnTo>
                    <a:pt x="458" y="184"/>
                  </a:lnTo>
                  <a:lnTo>
                    <a:pt x="462" y="179"/>
                  </a:lnTo>
                  <a:lnTo>
                    <a:pt x="467" y="179"/>
                  </a:lnTo>
                  <a:lnTo>
                    <a:pt x="472" y="179"/>
                  </a:lnTo>
                  <a:lnTo>
                    <a:pt x="477" y="179"/>
                  </a:lnTo>
                  <a:lnTo>
                    <a:pt x="481" y="179"/>
                  </a:lnTo>
                  <a:lnTo>
                    <a:pt x="486" y="174"/>
                  </a:lnTo>
                  <a:lnTo>
                    <a:pt x="491" y="174"/>
                  </a:lnTo>
                  <a:lnTo>
                    <a:pt x="495" y="174"/>
                  </a:lnTo>
                  <a:lnTo>
                    <a:pt x="500" y="174"/>
                  </a:lnTo>
                  <a:lnTo>
                    <a:pt x="505" y="174"/>
                  </a:lnTo>
                  <a:lnTo>
                    <a:pt x="510" y="169"/>
                  </a:lnTo>
                  <a:lnTo>
                    <a:pt x="514" y="169"/>
                  </a:lnTo>
                  <a:lnTo>
                    <a:pt x="519" y="169"/>
                  </a:lnTo>
                  <a:lnTo>
                    <a:pt x="524" y="169"/>
                  </a:lnTo>
                  <a:lnTo>
                    <a:pt x="528" y="169"/>
                  </a:lnTo>
                  <a:lnTo>
                    <a:pt x="533" y="169"/>
                  </a:lnTo>
                  <a:lnTo>
                    <a:pt x="538" y="169"/>
                  </a:lnTo>
                  <a:lnTo>
                    <a:pt x="543" y="165"/>
                  </a:lnTo>
                  <a:lnTo>
                    <a:pt x="547" y="165"/>
                  </a:lnTo>
                  <a:lnTo>
                    <a:pt x="552" y="165"/>
                  </a:lnTo>
                  <a:lnTo>
                    <a:pt x="557" y="165"/>
                  </a:lnTo>
                  <a:lnTo>
                    <a:pt x="562" y="165"/>
                  </a:lnTo>
                  <a:lnTo>
                    <a:pt x="566" y="165"/>
                  </a:lnTo>
                  <a:lnTo>
                    <a:pt x="571" y="165"/>
                  </a:lnTo>
                  <a:lnTo>
                    <a:pt x="576" y="165"/>
                  </a:lnTo>
                  <a:lnTo>
                    <a:pt x="580" y="165"/>
                  </a:lnTo>
                  <a:lnTo>
                    <a:pt x="585" y="165"/>
                  </a:lnTo>
                  <a:lnTo>
                    <a:pt x="590" y="165"/>
                  </a:lnTo>
                  <a:lnTo>
                    <a:pt x="595" y="16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8">
              <a:extLst>
                <a:ext uri="{FF2B5EF4-FFF2-40B4-BE49-F238E27FC236}">
                  <a16:creationId xmlns:a16="http://schemas.microsoft.com/office/drawing/2014/main" id="{D67B2851-7CC5-5A31-55E0-6612C66DA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037" y="3389312"/>
              <a:ext cx="949325" cy="82550"/>
            </a:xfrm>
            <a:custGeom>
              <a:avLst/>
              <a:gdLst>
                <a:gd name="T0" fmla="*/ 9 w 598"/>
                <a:gd name="T1" fmla="*/ 52 h 52"/>
                <a:gd name="T2" fmla="*/ 23 w 598"/>
                <a:gd name="T3" fmla="*/ 52 h 52"/>
                <a:gd name="T4" fmla="*/ 37 w 598"/>
                <a:gd name="T5" fmla="*/ 52 h 52"/>
                <a:gd name="T6" fmla="*/ 51 w 598"/>
                <a:gd name="T7" fmla="*/ 52 h 52"/>
                <a:gd name="T8" fmla="*/ 66 w 598"/>
                <a:gd name="T9" fmla="*/ 52 h 52"/>
                <a:gd name="T10" fmla="*/ 80 w 598"/>
                <a:gd name="T11" fmla="*/ 52 h 52"/>
                <a:gd name="T12" fmla="*/ 94 w 598"/>
                <a:gd name="T13" fmla="*/ 52 h 52"/>
                <a:gd name="T14" fmla="*/ 108 w 598"/>
                <a:gd name="T15" fmla="*/ 52 h 52"/>
                <a:gd name="T16" fmla="*/ 122 w 598"/>
                <a:gd name="T17" fmla="*/ 52 h 52"/>
                <a:gd name="T18" fmla="*/ 136 w 598"/>
                <a:gd name="T19" fmla="*/ 52 h 52"/>
                <a:gd name="T20" fmla="*/ 150 w 598"/>
                <a:gd name="T21" fmla="*/ 52 h 52"/>
                <a:gd name="T22" fmla="*/ 165 w 598"/>
                <a:gd name="T23" fmla="*/ 52 h 52"/>
                <a:gd name="T24" fmla="*/ 179 w 598"/>
                <a:gd name="T25" fmla="*/ 52 h 52"/>
                <a:gd name="T26" fmla="*/ 193 w 598"/>
                <a:gd name="T27" fmla="*/ 47 h 52"/>
                <a:gd name="T28" fmla="*/ 207 w 598"/>
                <a:gd name="T29" fmla="*/ 47 h 52"/>
                <a:gd name="T30" fmla="*/ 221 w 598"/>
                <a:gd name="T31" fmla="*/ 47 h 52"/>
                <a:gd name="T32" fmla="*/ 235 w 598"/>
                <a:gd name="T33" fmla="*/ 43 h 52"/>
                <a:gd name="T34" fmla="*/ 249 w 598"/>
                <a:gd name="T35" fmla="*/ 43 h 52"/>
                <a:gd name="T36" fmla="*/ 264 w 598"/>
                <a:gd name="T37" fmla="*/ 38 h 52"/>
                <a:gd name="T38" fmla="*/ 278 w 598"/>
                <a:gd name="T39" fmla="*/ 38 h 52"/>
                <a:gd name="T40" fmla="*/ 292 w 598"/>
                <a:gd name="T41" fmla="*/ 33 h 52"/>
                <a:gd name="T42" fmla="*/ 306 w 598"/>
                <a:gd name="T43" fmla="*/ 33 h 52"/>
                <a:gd name="T44" fmla="*/ 320 w 598"/>
                <a:gd name="T45" fmla="*/ 28 h 52"/>
                <a:gd name="T46" fmla="*/ 334 w 598"/>
                <a:gd name="T47" fmla="*/ 24 h 52"/>
                <a:gd name="T48" fmla="*/ 349 w 598"/>
                <a:gd name="T49" fmla="*/ 19 h 52"/>
                <a:gd name="T50" fmla="*/ 363 w 598"/>
                <a:gd name="T51" fmla="*/ 19 h 52"/>
                <a:gd name="T52" fmla="*/ 377 w 598"/>
                <a:gd name="T53" fmla="*/ 14 h 52"/>
                <a:gd name="T54" fmla="*/ 391 w 598"/>
                <a:gd name="T55" fmla="*/ 10 h 52"/>
                <a:gd name="T56" fmla="*/ 405 w 598"/>
                <a:gd name="T57" fmla="*/ 10 h 52"/>
                <a:gd name="T58" fmla="*/ 419 w 598"/>
                <a:gd name="T59" fmla="*/ 5 h 52"/>
                <a:gd name="T60" fmla="*/ 433 w 598"/>
                <a:gd name="T61" fmla="*/ 5 h 52"/>
                <a:gd name="T62" fmla="*/ 448 w 598"/>
                <a:gd name="T63" fmla="*/ 0 h 52"/>
                <a:gd name="T64" fmla="*/ 462 w 598"/>
                <a:gd name="T65" fmla="*/ 0 h 52"/>
                <a:gd name="T66" fmla="*/ 476 w 598"/>
                <a:gd name="T67" fmla="*/ 0 h 52"/>
                <a:gd name="T68" fmla="*/ 490 w 598"/>
                <a:gd name="T69" fmla="*/ 0 h 52"/>
                <a:gd name="T70" fmla="*/ 504 w 598"/>
                <a:gd name="T71" fmla="*/ 5 h 52"/>
                <a:gd name="T72" fmla="*/ 518 w 598"/>
                <a:gd name="T73" fmla="*/ 5 h 52"/>
                <a:gd name="T74" fmla="*/ 532 w 598"/>
                <a:gd name="T75" fmla="*/ 10 h 52"/>
                <a:gd name="T76" fmla="*/ 547 w 598"/>
                <a:gd name="T77" fmla="*/ 14 h 52"/>
                <a:gd name="T78" fmla="*/ 561 w 598"/>
                <a:gd name="T79" fmla="*/ 19 h 52"/>
                <a:gd name="T80" fmla="*/ 575 w 598"/>
                <a:gd name="T81" fmla="*/ 24 h 52"/>
                <a:gd name="T82" fmla="*/ 589 w 598"/>
                <a:gd name="T83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8" h="52">
                  <a:moveTo>
                    <a:pt x="0" y="52"/>
                  </a:moveTo>
                  <a:lnTo>
                    <a:pt x="4" y="52"/>
                  </a:lnTo>
                  <a:lnTo>
                    <a:pt x="9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42" y="52"/>
                  </a:lnTo>
                  <a:lnTo>
                    <a:pt x="47" y="52"/>
                  </a:lnTo>
                  <a:lnTo>
                    <a:pt x="51" y="52"/>
                  </a:lnTo>
                  <a:lnTo>
                    <a:pt x="56" y="52"/>
                  </a:lnTo>
                  <a:lnTo>
                    <a:pt x="61" y="52"/>
                  </a:lnTo>
                  <a:lnTo>
                    <a:pt x="66" y="52"/>
                  </a:lnTo>
                  <a:lnTo>
                    <a:pt x="70" y="52"/>
                  </a:lnTo>
                  <a:lnTo>
                    <a:pt x="75" y="52"/>
                  </a:lnTo>
                  <a:lnTo>
                    <a:pt x="80" y="52"/>
                  </a:lnTo>
                  <a:lnTo>
                    <a:pt x="84" y="52"/>
                  </a:lnTo>
                  <a:lnTo>
                    <a:pt x="89" y="52"/>
                  </a:lnTo>
                  <a:lnTo>
                    <a:pt x="94" y="52"/>
                  </a:lnTo>
                  <a:lnTo>
                    <a:pt x="99" y="52"/>
                  </a:lnTo>
                  <a:lnTo>
                    <a:pt x="103" y="52"/>
                  </a:lnTo>
                  <a:lnTo>
                    <a:pt x="108" y="52"/>
                  </a:lnTo>
                  <a:lnTo>
                    <a:pt x="113" y="52"/>
                  </a:lnTo>
                  <a:lnTo>
                    <a:pt x="117" y="52"/>
                  </a:lnTo>
                  <a:lnTo>
                    <a:pt x="122" y="52"/>
                  </a:lnTo>
                  <a:lnTo>
                    <a:pt x="127" y="52"/>
                  </a:lnTo>
                  <a:lnTo>
                    <a:pt x="132" y="52"/>
                  </a:lnTo>
                  <a:lnTo>
                    <a:pt x="136" y="52"/>
                  </a:lnTo>
                  <a:lnTo>
                    <a:pt x="141" y="52"/>
                  </a:lnTo>
                  <a:lnTo>
                    <a:pt x="146" y="52"/>
                  </a:lnTo>
                  <a:lnTo>
                    <a:pt x="150" y="52"/>
                  </a:lnTo>
                  <a:lnTo>
                    <a:pt x="155" y="52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9" y="52"/>
                  </a:lnTo>
                  <a:lnTo>
                    <a:pt x="174" y="52"/>
                  </a:lnTo>
                  <a:lnTo>
                    <a:pt x="179" y="52"/>
                  </a:lnTo>
                  <a:lnTo>
                    <a:pt x="183" y="52"/>
                  </a:lnTo>
                  <a:lnTo>
                    <a:pt x="188" y="52"/>
                  </a:lnTo>
                  <a:lnTo>
                    <a:pt x="193" y="47"/>
                  </a:lnTo>
                  <a:lnTo>
                    <a:pt x="198" y="47"/>
                  </a:lnTo>
                  <a:lnTo>
                    <a:pt x="202" y="47"/>
                  </a:lnTo>
                  <a:lnTo>
                    <a:pt x="207" y="47"/>
                  </a:lnTo>
                  <a:lnTo>
                    <a:pt x="212" y="47"/>
                  </a:lnTo>
                  <a:lnTo>
                    <a:pt x="216" y="47"/>
                  </a:lnTo>
                  <a:lnTo>
                    <a:pt x="221" y="47"/>
                  </a:lnTo>
                  <a:lnTo>
                    <a:pt x="226" y="47"/>
                  </a:lnTo>
                  <a:lnTo>
                    <a:pt x="231" y="47"/>
                  </a:lnTo>
                  <a:lnTo>
                    <a:pt x="235" y="43"/>
                  </a:lnTo>
                  <a:lnTo>
                    <a:pt x="240" y="43"/>
                  </a:lnTo>
                  <a:lnTo>
                    <a:pt x="245" y="43"/>
                  </a:lnTo>
                  <a:lnTo>
                    <a:pt x="249" y="43"/>
                  </a:lnTo>
                  <a:lnTo>
                    <a:pt x="254" y="43"/>
                  </a:lnTo>
                  <a:lnTo>
                    <a:pt x="259" y="43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3" y="38"/>
                  </a:lnTo>
                  <a:lnTo>
                    <a:pt x="278" y="38"/>
                  </a:lnTo>
                  <a:lnTo>
                    <a:pt x="282" y="38"/>
                  </a:lnTo>
                  <a:lnTo>
                    <a:pt x="287" y="33"/>
                  </a:lnTo>
                  <a:lnTo>
                    <a:pt x="292" y="33"/>
                  </a:lnTo>
                  <a:lnTo>
                    <a:pt x="297" y="33"/>
                  </a:lnTo>
                  <a:lnTo>
                    <a:pt x="301" y="33"/>
                  </a:lnTo>
                  <a:lnTo>
                    <a:pt x="306" y="33"/>
                  </a:lnTo>
                  <a:lnTo>
                    <a:pt x="311" y="28"/>
                  </a:lnTo>
                  <a:lnTo>
                    <a:pt x="315" y="28"/>
                  </a:lnTo>
                  <a:lnTo>
                    <a:pt x="320" y="28"/>
                  </a:lnTo>
                  <a:lnTo>
                    <a:pt x="325" y="28"/>
                  </a:lnTo>
                  <a:lnTo>
                    <a:pt x="330" y="24"/>
                  </a:lnTo>
                  <a:lnTo>
                    <a:pt x="334" y="24"/>
                  </a:lnTo>
                  <a:lnTo>
                    <a:pt x="339" y="24"/>
                  </a:lnTo>
                  <a:lnTo>
                    <a:pt x="344" y="24"/>
                  </a:lnTo>
                  <a:lnTo>
                    <a:pt x="349" y="19"/>
                  </a:lnTo>
                  <a:lnTo>
                    <a:pt x="353" y="19"/>
                  </a:lnTo>
                  <a:lnTo>
                    <a:pt x="358" y="19"/>
                  </a:lnTo>
                  <a:lnTo>
                    <a:pt x="363" y="19"/>
                  </a:lnTo>
                  <a:lnTo>
                    <a:pt x="367" y="14"/>
                  </a:lnTo>
                  <a:lnTo>
                    <a:pt x="372" y="14"/>
                  </a:lnTo>
                  <a:lnTo>
                    <a:pt x="377" y="14"/>
                  </a:lnTo>
                  <a:lnTo>
                    <a:pt x="382" y="14"/>
                  </a:lnTo>
                  <a:lnTo>
                    <a:pt x="386" y="14"/>
                  </a:lnTo>
                  <a:lnTo>
                    <a:pt x="391" y="10"/>
                  </a:lnTo>
                  <a:lnTo>
                    <a:pt x="396" y="10"/>
                  </a:lnTo>
                  <a:lnTo>
                    <a:pt x="400" y="10"/>
                  </a:lnTo>
                  <a:lnTo>
                    <a:pt x="405" y="10"/>
                  </a:lnTo>
                  <a:lnTo>
                    <a:pt x="410" y="10"/>
                  </a:lnTo>
                  <a:lnTo>
                    <a:pt x="415" y="5"/>
                  </a:lnTo>
                  <a:lnTo>
                    <a:pt x="419" y="5"/>
                  </a:lnTo>
                  <a:lnTo>
                    <a:pt x="424" y="5"/>
                  </a:lnTo>
                  <a:lnTo>
                    <a:pt x="429" y="5"/>
                  </a:lnTo>
                  <a:lnTo>
                    <a:pt x="433" y="5"/>
                  </a:lnTo>
                  <a:lnTo>
                    <a:pt x="438" y="5"/>
                  </a:lnTo>
                  <a:lnTo>
                    <a:pt x="443" y="5"/>
                  </a:lnTo>
                  <a:lnTo>
                    <a:pt x="448" y="0"/>
                  </a:lnTo>
                  <a:lnTo>
                    <a:pt x="452" y="0"/>
                  </a:lnTo>
                  <a:lnTo>
                    <a:pt x="457" y="0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6" y="0"/>
                  </a:lnTo>
                  <a:lnTo>
                    <a:pt x="481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499" y="0"/>
                  </a:lnTo>
                  <a:lnTo>
                    <a:pt x="504" y="5"/>
                  </a:lnTo>
                  <a:lnTo>
                    <a:pt x="509" y="5"/>
                  </a:lnTo>
                  <a:lnTo>
                    <a:pt x="514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2" y="10"/>
                  </a:lnTo>
                  <a:lnTo>
                    <a:pt x="537" y="10"/>
                  </a:lnTo>
                  <a:lnTo>
                    <a:pt x="542" y="10"/>
                  </a:lnTo>
                  <a:lnTo>
                    <a:pt x="547" y="14"/>
                  </a:lnTo>
                  <a:lnTo>
                    <a:pt x="551" y="14"/>
                  </a:lnTo>
                  <a:lnTo>
                    <a:pt x="556" y="14"/>
                  </a:lnTo>
                  <a:lnTo>
                    <a:pt x="561" y="19"/>
                  </a:lnTo>
                  <a:lnTo>
                    <a:pt x="565" y="19"/>
                  </a:lnTo>
                  <a:lnTo>
                    <a:pt x="570" y="24"/>
                  </a:lnTo>
                  <a:lnTo>
                    <a:pt x="575" y="24"/>
                  </a:lnTo>
                  <a:lnTo>
                    <a:pt x="580" y="28"/>
                  </a:lnTo>
                  <a:lnTo>
                    <a:pt x="584" y="28"/>
                  </a:lnTo>
                  <a:lnTo>
                    <a:pt x="589" y="33"/>
                  </a:lnTo>
                  <a:lnTo>
                    <a:pt x="594" y="33"/>
                  </a:lnTo>
                  <a:lnTo>
                    <a:pt x="598" y="38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39">
              <a:extLst>
                <a:ext uri="{FF2B5EF4-FFF2-40B4-BE49-F238E27FC236}">
                  <a16:creationId xmlns:a16="http://schemas.microsoft.com/office/drawing/2014/main" id="{17AF42AD-9DA9-D46F-3A3F-9282A9517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362" y="3449637"/>
              <a:ext cx="839788" cy="523875"/>
            </a:xfrm>
            <a:custGeom>
              <a:avLst/>
              <a:gdLst>
                <a:gd name="T0" fmla="*/ 10 w 529"/>
                <a:gd name="T1" fmla="*/ 5 h 330"/>
                <a:gd name="T2" fmla="*/ 24 w 529"/>
                <a:gd name="T3" fmla="*/ 14 h 330"/>
                <a:gd name="T4" fmla="*/ 38 w 529"/>
                <a:gd name="T5" fmla="*/ 28 h 330"/>
                <a:gd name="T6" fmla="*/ 52 w 529"/>
                <a:gd name="T7" fmla="*/ 42 h 330"/>
                <a:gd name="T8" fmla="*/ 66 w 529"/>
                <a:gd name="T9" fmla="*/ 57 h 330"/>
                <a:gd name="T10" fmla="*/ 81 w 529"/>
                <a:gd name="T11" fmla="*/ 71 h 330"/>
                <a:gd name="T12" fmla="*/ 95 w 529"/>
                <a:gd name="T13" fmla="*/ 85 h 330"/>
                <a:gd name="T14" fmla="*/ 109 w 529"/>
                <a:gd name="T15" fmla="*/ 99 h 330"/>
                <a:gd name="T16" fmla="*/ 123 w 529"/>
                <a:gd name="T17" fmla="*/ 118 h 330"/>
                <a:gd name="T18" fmla="*/ 142 w 529"/>
                <a:gd name="T19" fmla="*/ 137 h 330"/>
                <a:gd name="T20" fmla="*/ 151 w 529"/>
                <a:gd name="T21" fmla="*/ 151 h 330"/>
                <a:gd name="T22" fmla="*/ 166 w 529"/>
                <a:gd name="T23" fmla="*/ 170 h 330"/>
                <a:gd name="T24" fmla="*/ 180 w 529"/>
                <a:gd name="T25" fmla="*/ 189 h 330"/>
                <a:gd name="T26" fmla="*/ 194 w 529"/>
                <a:gd name="T27" fmla="*/ 207 h 330"/>
                <a:gd name="T28" fmla="*/ 208 w 529"/>
                <a:gd name="T29" fmla="*/ 222 h 330"/>
                <a:gd name="T30" fmla="*/ 222 w 529"/>
                <a:gd name="T31" fmla="*/ 240 h 330"/>
                <a:gd name="T32" fmla="*/ 236 w 529"/>
                <a:gd name="T33" fmla="*/ 255 h 330"/>
                <a:gd name="T34" fmla="*/ 250 w 529"/>
                <a:gd name="T35" fmla="*/ 273 h 330"/>
                <a:gd name="T36" fmla="*/ 269 w 529"/>
                <a:gd name="T37" fmla="*/ 288 h 330"/>
                <a:gd name="T38" fmla="*/ 274 w 529"/>
                <a:gd name="T39" fmla="*/ 292 h 330"/>
                <a:gd name="T40" fmla="*/ 288 w 529"/>
                <a:gd name="T41" fmla="*/ 306 h 330"/>
                <a:gd name="T42" fmla="*/ 302 w 529"/>
                <a:gd name="T43" fmla="*/ 316 h 330"/>
                <a:gd name="T44" fmla="*/ 316 w 529"/>
                <a:gd name="T45" fmla="*/ 321 h 330"/>
                <a:gd name="T46" fmla="*/ 331 w 529"/>
                <a:gd name="T47" fmla="*/ 325 h 330"/>
                <a:gd name="T48" fmla="*/ 345 w 529"/>
                <a:gd name="T49" fmla="*/ 330 h 330"/>
                <a:gd name="T50" fmla="*/ 359 w 529"/>
                <a:gd name="T51" fmla="*/ 330 h 330"/>
                <a:gd name="T52" fmla="*/ 373 w 529"/>
                <a:gd name="T53" fmla="*/ 330 h 330"/>
                <a:gd name="T54" fmla="*/ 387 w 529"/>
                <a:gd name="T55" fmla="*/ 321 h 330"/>
                <a:gd name="T56" fmla="*/ 401 w 529"/>
                <a:gd name="T57" fmla="*/ 316 h 330"/>
                <a:gd name="T58" fmla="*/ 415 w 529"/>
                <a:gd name="T59" fmla="*/ 302 h 330"/>
                <a:gd name="T60" fmla="*/ 430 w 529"/>
                <a:gd name="T61" fmla="*/ 288 h 330"/>
                <a:gd name="T62" fmla="*/ 444 w 529"/>
                <a:gd name="T63" fmla="*/ 273 h 330"/>
                <a:gd name="T64" fmla="*/ 453 w 529"/>
                <a:gd name="T65" fmla="*/ 259 h 330"/>
                <a:gd name="T66" fmla="*/ 463 w 529"/>
                <a:gd name="T67" fmla="*/ 245 h 330"/>
                <a:gd name="T68" fmla="*/ 472 w 529"/>
                <a:gd name="T69" fmla="*/ 231 h 330"/>
                <a:gd name="T70" fmla="*/ 481 w 529"/>
                <a:gd name="T71" fmla="*/ 207 h 330"/>
                <a:gd name="T72" fmla="*/ 491 w 529"/>
                <a:gd name="T73" fmla="*/ 193 h 330"/>
                <a:gd name="T74" fmla="*/ 496 w 529"/>
                <a:gd name="T75" fmla="*/ 179 h 330"/>
                <a:gd name="T76" fmla="*/ 505 w 529"/>
                <a:gd name="T77" fmla="*/ 165 h 330"/>
                <a:gd name="T78" fmla="*/ 510 w 529"/>
                <a:gd name="T79" fmla="*/ 141 h 330"/>
                <a:gd name="T80" fmla="*/ 519 w 529"/>
                <a:gd name="T81" fmla="*/ 127 h 330"/>
                <a:gd name="T82" fmla="*/ 524 w 529"/>
                <a:gd name="T83" fmla="*/ 10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9" h="33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19" y="14"/>
                  </a:lnTo>
                  <a:lnTo>
                    <a:pt x="24" y="14"/>
                  </a:lnTo>
                  <a:lnTo>
                    <a:pt x="29" y="19"/>
                  </a:lnTo>
                  <a:lnTo>
                    <a:pt x="33" y="23"/>
                  </a:lnTo>
                  <a:lnTo>
                    <a:pt x="38" y="28"/>
                  </a:lnTo>
                  <a:lnTo>
                    <a:pt x="43" y="33"/>
                  </a:lnTo>
                  <a:lnTo>
                    <a:pt x="48" y="38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71" y="57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85" y="75"/>
                  </a:lnTo>
                  <a:lnTo>
                    <a:pt x="90" y="80"/>
                  </a:lnTo>
                  <a:lnTo>
                    <a:pt x="95" y="85"/>
                  </a:lnTo>
                  <a:lnTo>
                    <a:pt x="99" y="90"/>
                  </a:lnTo>
                  <a:lnTo>
                    <a:pt x="104" y="94"/>
                  </a:lnTo>
                  <a:lnTo>
                    <a:pt x="109" y="99"/>
                  </a:lnTo>
                  <a:lnTo>
                    <a:pt x="114" y="104"/>
                  </a:lnTo>
                  <a:lnTo>
                    <a:pt x="123" y="113"/>
                  </a:lnTo>
                  <a:lnTo>
                    <a:pt x="123" y="118"/>
                  </a:lnTo>
                  <a:lnTo>
                    <a:pt x="128" y="123"/>
                  </a:lnTo>
                  <a:lnTo>
                    <a:pt x="133" y="127"/>
                  </a:lnTo>
                  <a:lnTo>
                    <a:pt x="142" y="137"/>
                  </a:lnTo>
                  <a:lnTo>
                    <a:pt x="142" y="141"/>
                  </a:lnTo>
                  <a:lnTo>
                    <a:pt x="147" y="146"/>
                  </a:lnTo>
                  <a:lnTo>
                    <a:pt x="151" y="151"/>
                  </a:lnTo>
                  <a:lnTo>
                    <a:pt x="161" y="160"/>
                  </a:lnTo>
                  <a:lnTo>
                    <a:pt x="161" y="165"/>
                  </a:lnTo>
                  <a:lnTo>
                    <a:pt x="166" y="170"/>
                  </a:lnTo>
                  <a:lnTo>
                    <a:pt x="175" y="179"/>
                  </a:lnTo>
                  <a:lnTo>
                    <a:pt x="175" y="184"/>
                  </a:lnTo>
                  <a:lnTo>
                    <a:pt x="180" y="189"/>
                  </a:lnTo>
                  <a:lnTo>
                    <a:pt x="184" y="193"/>
                  </a:lnTo>
                  <a:lnTo>
                    <a:pt x="194" y="203"/>
                  </a:lnTo>
                  <a:lnTo>
                    <a:pt x="194" y="207"/>
                  </a:lnTo>
                  <a:lnTo>
                    <a:pt x="199" y="212"/>
                  </a:lnTo>
                  <a:lnTo>
                    <a:pt x="203" y="217"/>
                  </a:lnTo>
                  <a:lnTo>
                    <a:pt x="208" y="222"/>
                  </a:lnTo>
                  <a:lnTo>
                    <a:pt x="213" y="226"/>
                  </a:lnTo>
                  <a:lnTo>
                    <a:pt x="222" y="236"/>
                  </a:lnTo>
                  <a:lnTo>
                    <a:pt x="222" y="240"/>
                  </a:lnTo>
                  <a:lnTo>
                    <a:pt x="227" y="245"/>
                  </a:lnTo>
                  <a:lnTo>
                    <a:pt x="232" y="250"/>
                  </a:lnTo>
                  <a:lnTo>
                    <a:pt x="236" y="255"/>
                  </a:lnTo>
                  <a:lnTo>
                    <a:pt x="241" y="259"/>
                  </a:lnTo>
                  <a:lnTo>
                    <a:pt x="250" y="269"/>
                  </a:lnTo>
                  <a:lnTo>
                    <a:pt x="250" y="273"/>
                  </a:lnTo>
                  <a:lnTo>
                    <a:pt x="255" y="278"/>
                  </a:lnTo>
                  <a:lnTo>
                    <a:pt x="260" y="278"/>
                  </a:lnTo>
                  <a:lnTo>
                    <a:pt x="269" y="288"/>
                  </a:lnTo>
                  <a:lnTo>
                    <a:pt x="265" y="288"/>
                  </a:lnTo>
                  <a:lnTo>
                    <a:pt x="269" y="288"/>
                  </a:lnTo>
                  <a:lnTo>
                    <a:pt x="274" y="292"/>
                  </a:lnTo>
                  <a:lnTo>
                    <a:pt x="279" y="297"/>
                  </a:lnTo>
                  <a:lnTo>
                    <a:pt x="283" y="302"/>
                  </a:lnTo>
                  <a:lnTo>
                    <a:pt x="288" y="306"/>
                  </a:lnTo>
                  <a:lnTo>
                    <a:pt x="293" y="311"/>
                  </a:lnTo>
                  <a:lnTo>
                    <a:pt x="298" y="311"/>
                  </a:lnTo>
                  <a:lnTo>
                    <a:pt x="302" y="316"/>
                  </a:lnTo>
                  <a:lnTo>
                    <a:pt x="307" y="316"/>
                  </a:lnTo>
                  <a:lnTo>
                    <a:pt x="312" y="321"/>
                  </a:lnTo>
                  <a:lnTo>
                    <a:pt x="316" y="321"/>
                  </a:lnTo>
                  <a:lnTo>
                    <a:pt x="321" y="325"/>
                  </a:lnTo>
                  <a:lnTo>
                    <a:pt x="326" y="325"/>
                  </a:lnTo>
                  <a:lnTo>
                    <a:pt x="331" y="325"/>
                  </a:lnTo>
                  <a:lnTo>
                    <a:pt x="335" y="330"/>
                  </a:lnTo>
                  <a:lnTo>
                    <a:pt x="340" y="330"/>
                  </a:lnTo>
                  <a:lnTo>
                    <a:pt x="345" y="330"/>
                  </a:lnTo>
                  <a:lnTo>
                    <a:pt x="349" y="330"/>
                  </a:lnTo>
                  <a:lnTo>
                    <a:pt x="354" y="330"/>
                  </a:lnTo>
                  <a:lnTo>
                    <a:pt x="359" y="330"/>
                  </a:lnTo>
                  <a:lnTo>
                    <a:pt x="364" y="330"/>
                  </a:lnTo>
                  <a:lnTo>
                    <a:pt x="368" y="330"/>
                  </a:lnTo>
                  <a:lnTo>
                    <a:pt x="373" y="330"/>
                  </a:lnTo>
                  <a:lnTo>
                    <a:pt x="378" y="325"/>
                  </a:lnTo>
                  <a:lnTo>
                    <a:pt x="382" y="325"/>
                  </a:lnTo>
                  <a:lnTo>
                    <a:pt x="387" y="321"/>
                  </a:lnTo>
                  <a:lnTo>
                    <a:pt x="392" y="321"/>
                  </a:lnTo>
                  <a:lnTo>
                    <a:pt x="397" y="316"/>
                  </a:lnTo>
                  <a:lnTo>
                    <a:pt x="401" y="316"/>
                  </a:lnTo>
                  <a:lnTo>
                    <a:pt x="406" y="311"/>
                  </a:lnTo>
                  <a:lnTo>
                    <a:pt x="411" y="306"/>
                  </a:lnTo>
                  <a:lnTo>
                    <a:pt x="415" y="302"/>
                  </a:lnTo>
                  <a:lnTo>
                    <a:pt x="420" y="297"/>
                  </a:lnTo>
                  <a:lnTo>
                    <a:pt x="425" y="292"/>
                  </a:lnTo>
                  <a:lnTo>
                    <a:pt x="430" y="288"/>
                  </a:lnTo>
                  <a:lnTo>
                    <a:pt x="434" y="283"/>
                  </a:lnTo>
                  <a:lnTo>
                    <a:pt x="439" y="278"/>
                  </a:lnTo>
                  <a:lnTo>
                    <a:pt x="444" y="273"/>
                  </a:lnTo>
                  <a:lnTo>
                    <a:pt x="448" y="269"/>
                  </a:lnTo>
                  <a:lnTo>
                    <a:pt x="448" y="264"/>
                  </a:lnTo>
                  <a:lnTo>
                    <a:pt x="453" y="259"/>
                  </a:lnTo>
                  <a:lnTo>
                    <a:pt x="458" y="255"/>
                  </a:lnTo>
                  <a:lnTo>
                    <a:pt x="458" y="250"/>
                  </a:lnTo>
                  <a:lnTo>
                    <a:pt x="463" y="245"/>
                  </a:lnTo>
                  <a:lnTo>
                    <a:pt x="463" y="240"/>
                  </a:lnTo>
                  <a:lnTo>
                    <a:pt x="467" y="236"/>
                  </a:lnTo>
                  <a:lnTo>
                    <a:pt x="472" y="231"/>
                  </a:lnTo>
                  <a:lnTo>
                    <a:pt x="472" y="226"/>
                  </a:lnTo>
                  <a:lnTo>
                    <a:pt x="481" y="217"/>
                  </a:lnTo>
                  <a:lnTo>
                    <a:pt x="481" y="207"/>
                  </a:lnTo>
                  <a:lnTo>
                    <a:pt x="486" y="203"/>
                  </a:lnTo>
                  <a:lnTo>
                    <a:pt x="486" y="198"/>
                  </a:lnTo>
                  <a:lnTo>
                    <a:pt x="491" y="193"/>
                  </a:lnTo>
                  <a:lnTo>
                    <a:pt x="491" y="189"/>
                  </a:lnTo>
                  <a:lnTo>
                    <a:pt x="496" y="184"/>
                  </a:lnTo>
                  <a:lnTo>
                    <a:pt x="496" y="179"/>
                  </a:lnTo>
                  <a:lnTo>
                    <a:pt x="500" y="174"/>
                  </a:lnTo>
                  <a:lnTo>
                    <a:pt x="500" y="170"/>
                  </a:lnTo>
                  <a:lnTo>
                    <a:pt x="505" y="165"/>
                  </a:lnTo>
                  <a:lnTo>
                    <a:pt x="505" y="160"/>
                  </a:lnTo>
                  <a:lnTo>
                    <a:pt x="510" y="156"/>
                  </a:lnTo>
                  <a:lnTo>
                    <a:pt x="510" y="141"/>
                  </a:lnTo>
                  <a:lnTo>
                    <a:pt x="515" y="137"/>
                  </a:lnTo>
                  <a:lnTo>
                    <a:pt x="515" y="132"/>
                  </a:lnTo>
                  <a:lnTo>
                    <a:pt x="519" y="127"/>
                  </a:lnTo>
                  <a:lnTo>
                    <a:pt x="519" y="123"/>
                  </a:lnTo>
                  <a:lnTo>
                    <a:pt x="524" y="118"/>
                  </a:lnTo>
                  <a:lnTo>
                    <a:pt x="524" y="108"/>
                  </a:lnTo>
                  <a:lnTo>
                    <a:pt x="529" y="104"/>
                  </a:lnTo>
                  <a:lnTo>
                    <a:pt x="529" y="94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0">
              <a:extLst>
                <a:ext uri="{FF2B5EF4-FFF2-40B4-BE49-F238E27FC236}">
                  <a16:creationId xmlns:a16="http://schemas.microsoft.com/office/drawing/2014/main" id="{238BECA7-4386-921D-1F46-5A4958C9D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150" y="2154238"/>
              <a:ext cx="515938" cy="1444625"/>
            </a:xfrm>
            <a:custGeom>
              <a:avLst/>
              <a:gdLst>
                <a:gd name="T0" fmla="*/ 4 w 325"/>
                <a:gd name="T1" fmla="*/ 906 h 910"/>
                <a:gd name="T2" fmla="*/ 9 w 325"/>
                <a:gd name="T3" fmla="*/ 896 h 910"/>
                <a:gd name="T4" fmla="*/ 14 w 325"/>
                <a:gd name="T5" fmla="*/ 887 h 910"/>
                <a:gd name="T6" fmla="*/ 19 w 325"/>
                <a:gd name="T7" fmla="*/ 868 h 910"/>
                <a:gd name="T8" fmla="*/ 23 w 325"/>
                <a:gd name="T9" fmla="*/ 854 h 910"/>
                <a:gd name="T10" fmla="*/ 28 w 325"/>
                <a:gd name="T11" fmla="*/ 844 h 910"/>
                <a:gd name="T12" fmla="*/ 33 w 325"/>
                <a:gd name="T13" fmla="*/ 825 h 910"/>
                <a:gd name="T14" fmla="*/ 37 w 325"/>
                <a:gd name="T15" fmla="*/ 811 h 910"/>
                <a:gd name="T16" fmla="*/ 42 w 325"/>
                <a:gd name="T17" fmla="*/ 797 h 910"/>
                <a:gd name="T18" fmla="*/ 47 w 325"/>
                <a:gd name="T19" fmla="*/ 778 h 910"/>
                <a:gd name="T20" fmla="*/ 52 w 325"/>
                <a:gd name="T21" fmla="*/ 764 h 910"/>
                <a:gd name="T22" fmla="*/ 56 w 325"/>
                <a:gd name="T23" fmla="*/ 755 h 910"/>
                <a:gd name="T24" fmla="*/ 61 w 325"/>
                <a:gd name="T25" fmla="*/ 740 h 910"/>
                <a:gd name="T26" fmla="*/ 66 w 325"/>
                <a:gd name="T27" fmla="*/ 717 h 910"/>
                <a:gd name="T28" fmla="*/ 70 w 325"/>
                <a:gd name="T29" fmla="*/ 703 h 910"/>
                <a:gd name="T30" fmla="*/ 75 w 325"/>
                <a:gd name="T31" fmla="*/ 689 h 910"/>
                <a:gd name="T32" fmla="*/ 80 w 325"/>
                <a:gd name="T33" fmla="*/ 670 h 910"/>
                <a:gd name="T34" fmla="*/ 85 w 325"/>
                <a:gd name="T35" fmla="*/ 656 h 910"/>
                <a:gd name="T36" fmla="*/ 89 w 325"/>
                <a:gd name="T37" fmla="*/ 641 h 910"/>
                <a:gd name="T38" fmla="*/ 94 w 325"/>
                <a:gd name="T39" fmla="*/ 618 h 910"/>
                <a:gd name="T40" fmla="*/ 99 w 325"/>
                <a:gd name="T41" fmla="*/ 604 h 910"/>
                <a:gd name="T42" fmla="*/ 103 w 325"/>
                <a:gd name="T43" fmla="*/ 590 h 910"/>
                <a:gd name="T44" fmla="*/ 108 w 325"/>
                <a:gd name="T45" fmla="*/ 566 h 910"/>
                <a:gd name="T46" fmla="*/ 113 w 325"/>
                <a:gd name="T47" fmla="*/ 552 h 910"/>
                <a:gd name="T48" fmla="*/ 118 w 325"/>
                <a:gd name="T49" fmla="*/ 538 h 910"/>
                <a:gd name="T50" fmla="*/ 122 w 325"/>
                <a:gd name="T51" fmla="*/ 523 h 910"/>
                <a:gd name="T52" fmla="*/ 127 w 325"/>
                <a:gd name="T53" fmla="*/ 500 h 910"/>
                <a:gd name="T54" fmla="*/ 132 w 325"/>
                <a:gd name="T55" fmla="*/ 486 h 910"/>
                <a:gd name="T56" fmla="*/ 136 w 325"/>
                <a:gd name="T57" fmla="*/ 472 h 910"/>
                <a:gd name="T58" fmla="*/ 141 w 325"/>
                <a:gd name="T59" fmla="*/ 448 h 910"/>
                <a:gd name="T60" fmla="*/ 146 w 325"/>
                <a:gd name="T61" fmla="*/ 434 h 910"/>
                <a:gd name="T62" fmla="*/ 151 w 325"/>
                <a:gd name="T63" fmla="*/ 420 h 910"/>
                <a:gd name="T64" fmla="*/ 155 w 325"/>
                <a:gd name="T65" fmla="*/ 401 h 910"/>
                <a:gd name="T66" fmla="*/ 160 w 325"/>
                <a:gd name="T67" fmla="*/ 382 h 910"/>
                <a:gd name="T68" fmla="*/ 165 w 325"/>
                <a:gd name="T69" fmla="*/ 368 h 910"/>
                <a:gd name="T70" fmla="*/ 169 w 325"/>
                <a:gd name="T71" fmla="*/ 354 h 910"/>
                <a:gd name="T72" fmla="*/ 174 w 325"/>
                <a:gd name="T73" fmla="*/ 335 h 910"/>
                <a:gd name="T74" fmla="*/ 179 w 325"/>
                <a:gd name="T75" fmla="*/ 321 h 910"/>
                <a:gd name="T76" fmla="*/ 184 w 325"/>
                <a:gd name="T77" fmla="*/ 307 h 910"/>
                <a:gd name="T78" fmla="*/ 188 w 325"/>
                <a:gd name="T79" fmla="*/ 288 h 910"/>
                <a:gd name="T80" fmla="*/ 193 w 325"/>
                <a:gd name="T81" fmla="*/ 273 h 910"/>
                <a:gd name="T82" fmla="*/ 198 w 325"/>
                <a:gd name="T83" fmla="*/ 259 h 910"/>
                <a:gd name="T84" fmla="*/ 202 w 325"/>
                <a:gd name="T85" fmla="*/ 240 h 910"/>
                <a:gd name="T86" fmla="*/ 207 w 325"/>
                <a:gd name="T87" fmla="*/ 226 h 910"/>
                <a:gd name="T88" fmla="*/ 212 w 325"/>
                <a:gd name="T89" fmla="*/ 217 h 910"/>
                <a:gd name="T90" fmla="*/ 217 w 325"/>
                <a:gd name="T91" fmla="*/ 198 h 910"/>
                <a:gd name="T92" fmla="*/ 221 w 325"/>
                <a:gd name="T93" fmla="*/ 184 h 910"/>
                <a:gd name="T94" fmla="*/ 226 w 325"/>
                <a:gd name="T95" fmla="*/ 174 h 910"/>
                <a:gd name="T96" fmla="*/ 231 w 325"/>
                <a:gd name="T97" fmla="*/ 160 h 910"/>
                <a:gd name="T98" fmla="*/ 235 w 325"/>
                <a:gd name="T99" fmla="*/ 146 h 910"/>
                <a:gd name="T100" fmla="*/ 240 w 325"/>
                <a:gd name="T101" fmla="*/ 137 h 910"/>
                <a:gd name="T102" fmla="*/ 245 w 325"/>
                <a:gd name="T103" fmla="*/ 123 h 910"/>
                <a:gd name="T104" fmla="*/ 250 w 325"/>
                <a:gd name="T105" fmla="*/ 108 h 910"/>
                <a:gd name="T106" fmla="*/ 254 w 325"/>
                <a:gd name="T107" fmla="*/ 99 h 910"/>
                <a:gd name="T108" fmla="*/ 259 w 325"/>
                <a:gd name="T109" fmla="*/ 90 h 910"/>
                <a:gd name="T110" fmla="*/ 264 w 325"/>
                <a:gd name="T111" fmla="*/ 75 h 910"/>
                <a:gd name="T112" fmla="*/ 268 w 325"/>
                <a:gd name="T113" fmla="*/ 66 h 910"/>
                <a:gd name="T114" fmla="*/ 278 w 325"/>
                <a:gd name="T115" fmla="*/ 47 h 910"/>
                <a:gd name="T116" fmla="*/ 292 w 325"/>
                <a:gd name="T117" fmla="*/ 33 h 910"/>
                <a:gd name="T118" fmla="*/ 297 w 325"/>
                <a:gd name="T119" fmla="*/ 19 h 910"/>
                <a:gd name="T120" fmla="*/ 306 w 325"/>
                <a:gd name="T121" fmla="*/ 9 h 910"/>
                <a:gd name="T122" fmla="*/ 316 w 325"/>
                <a:gd name="T123" fmla="*/ 5 h 910"/>
                <a:gd name="T124" fmla="*/ 325 w 325"/>
                <a:gd name="T125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5" h="910">
                  <a:moveTo>
                    <a:pt x="0" y="910"/>
                  </a:moveTo>
                  <a:lnTo>
                    <a:pt x="4" y="906"/>
                  </a:lnTo>
                  <a:lnTo>
                    <a:pt x="4" y="901"/>
                  </a:lnTo>
                  <a:lnTo>
                    <a:pt x="9" y="896"/>
                  </a:lnTo>
                  <a:lnTo>
                    <a:pt x="9" y="891"/>
                  </a:lnTo>
                  <a:lnTo>
                    <a:pt x="14" y="887"/>
                  </a:lnTo>
                  <a:lnTo>
                    <a:pt x="14" y="873"/>
                  </a:lnTo>
                  <a:lnTo>
                    <a:pt x="19" y="868"/>
                  </a:lnTo>
                  <a:lnTo>
                    <a:pt x="19" y="863"/>
                  </a:lnTo>
                  <a:lnTo>
                    <a:pt x="23" y="854"/>
                  </a:lnTo>
                  <a:lnTo>
                    <a:pt x="23" y="849"/>
                  </a:lnTo>
                  <a:lnTo>
                    <a:pt x="28" y="844"/>
                  </a:lnTo>
                  <a:lnTo>
                    <a:pt x="28" y="830"/>
                  </a:lnTo>
                  <a:lnTo>
                    <a:pt x="33" y="825"/>
                  </a:lnTo>
                  <a:lnTo>
                    <a:pt x="33" y="816"/>
                  </a:lnTo>
                  <a:lnTo>
                    <a:pt x="37" y="811"/>
                  </a:lnTo>
                  <a:lnTo>
                    <a:pt x="37" y="806"/>
                  </a:lnTo>
                  <a:lnTo>
                    <a:pt x="42" y="797"/>
                  </a:lnTo>
                  <a:lnTo>
                    <a:pt x="42" y="788"/>
                  </a:lnTo>
                  <a:lnTo>
                    <a:pt x="47" y="778"/>
                  </a:lnTo>
                  <a:lnTo>
                    <a:pt x="47" y="773"/>
                  </a:lnTo>
                  <a:lnTo>
                    <a:pt x="52" y="764"/>
                  </a:lnTo>
                  <a:lnTo>
                    <a:pt x="52" y="759"/>
                  </a:lnTo>
                  <a:lnTo>
                    <a:pt x="56" y="755"/>
                  </a:lnTo>
                  <a:lnTo>
                    <a:pt x="56" y="745"/>
                  </a:lnTo>
                  <a:lnTo>
                    <a:pt x="61" y="740"/>
                  </a:lnTo>
                  <a:lnTo>
                    <a:pt x="61" y="726"/>
                  </a:lnTo>
                  <a:lnTo>
                    <a:pt x="66" y="717"/>
                  </a:lnTo>
                  <a:lnTo>
                    <a:pt x="66" y="712"/>
                  </a:lnTo>
                  <a:lnTo>
                    <a:pt x="70" y="703"/>
                  </a:lnTo>
                  <a:lnTo>
                    <a:pt x="70" y="698"/>
                  </a:lnTo>
                  <a:lnTo>
                    <a:pt x="75" y="689"/>
                  </a:lnTo>
                  <a:lnTo>
                    <a:pt x="75" y="674"/>
                  </a:lnTo>
                  <a:lnTo>
                    <a:pt x="80" y="670"/>
                  </a:lnTo>
                  <a:lnTo>
                    <a:pt x="80" y="660"/>
                  </a:lnTo>
                  <a:lnTo>
                    <a:pt x="85" y="656"/>
                  </a:lnTo>
                  <a:lnTo>
                    <a:pt x="85" y="646"/>
                  </a:lnTo>
                  <a:lnTo>
                    <a:pt x="89" y="641"/>
                  </a:lnTo>
                  <a:lnTo>
                    <a:pt x="89" y="627"/>
                  </a:lnTo>
                  <a:lnTo>
                    <a:pt x="94" y="618"/>
                  </a:lnTo>
                  <a:lnTo>
                    <a:pt x="94" y="613"/>
                  </a:lnTo>
                  <a:lnTo>
                    <a:pt x="99" y="604"/>
                  </a:lnTo>
                  <a:lnTo>
                    <a:pt x="99" y="599"/>
                  </a:lnTo>
                  <a:lnTo>
                    <a:pt x="103" y="590"/>
                  </a:lnTo>
                  <a:lnTo>
                    <a:pt x="103" y="575"/>
                  </a:lnTo>
                  <a:lnTo>
                    <a:pt x="108" y="566"/>
                  </a:lnTo>
                  <a:lnTo>
                    <a:pt x="108" y="561"/>
                  </a:lnTo>
                  <a:lnTo>
                    <a:pt x="113" y="552"/>
                  </a:lnTo>
                  <a:lnTo>
                    <a:pt x="113" y="547"/>
                  </a:lnTo>
                  <a:lnTo>
                    <a:pt x="118" y="538"/>
                  </a:lnTo>
                  <a:lnTo>
                    <a:pt x="118" y="533"/>
                  </a:lnTo>
                  <a:lnTo>
                    <a:pt x="122" y="523"/>
                  </a:lnTo>
                  <a:lnTo>
                    <a:pt x="122" y="509"/>
                  </a:lnTo>
                  <a:lnTo>
                    <a:pt x="127" y="500"/>
                  </a:lnTo>
                  <a:lnTo>
                    <a:pt x="127" y="495"/>
                  </a:lnTo>
                  <a:lnTo>
                    <a:pt x="132" y="486"/>
                  </a:lnTo>
                  <a:lnTo>
                    <a:pt x="132" y="481"/>
                  </a:lnTo>
                  <a:lnTo>
                    <a:pt x="136" y="472"/>
                  </a:lnTo>
                  <a:lnTo>
                    <a:pt x="136" y="457"/>
                  </a:lnTo>
                  <a:lnTo>
                    <a:pt x="141" y="448"/>
                  </a:lnTo>
                  <a:lnTo>
                    <a:pt x="141" y="443"/>
                  </a:lnTo>
                  <a:lnTo>
                    <a:pt x="146" y="434"/>
                  </a:lnTo>
                  <a:lnTo>
                    <a:pt x="146" y="429"/>
                  </a:lnTo>
                  <a:lnTo>
                    <a:pt x="151" y="420"/>
                  </a:lnTo>
                  <a:lnTo>
                    <a:pt x="151" y="406"/>
                  </a:lnTo>
                  <a:lnTo>
                    <a:pt x="155" y="401"/>
                  </a:lnTo>
                  <a:lnTo>
                    <a:pt x="155" y="391"/>
                  </a:lnTo>
                  <a:lnTo>
                    <a:pt x="160" y="382"/>
                  </a:lnTo>
                  <a:lnTo>
                    <a:pt x="160" y="377"/>
                  </a:lnTo>
                  <a:lnTo>
                    <a:pt x="165" y="368"/>
                  </a:lnTo>
                  <a:lnTo>
                    <a:pt x="165" y="363"/>
                  </a:lnTo>
                  <a:lnTo>
                    <a:pt x="169" y="354"/>
                  </a:lnTo>
                  <a:lnTo>
                    <a:pt x="169" y="340"/>
                  </a:lnTo>
                  <a:lnTo>
                    <a:pt x="174" y="335"/>
                  </a:lnTo>
                  <a:lnTo>
                    <a:pt x="174" y="325"/>
                  </a:lnTo>
                  <a:lnTo>
                    <a:pt x="179" y="321"/>
                  </a:lnTo>
                  <a:lnTo>
                    <a:pt x="179" y="311"/>
                  </a:lnTo>
                  <a:lnTo>
                    <a:pt x="184" y="307"/>
                  </a:lnTo>
                  <a:lnTo>
                    <a:pt x="184" y="292"/>
                  </a:lnTo>
                  <a:lnTo>
                    <a:pt x="188" y="288"/>
                  </a:lnTo>
                  <a:lnTo>
                    <a:pt x="188" y="278"/>
                  </a:lnTo>
                  <a:lnTo>
                    <a:pt x="193" y="273"/>
                  </a:lnTo>
                  <a:lnTo>
                    <a:pt x="193" y="264"/>
                  </a:lnTo>
                  <a:lnTo>
                    <a:pt x="198" y="259"/>
                  </a:lnTo>
                  <a:lnTo>
                    <a:pt x="198" y="245"/>
                  </a:lnTo>
                  <a:lnTo>
                    <a:pt x="202" y="240"/>
                  </a:lnTo>
                  <a:lnTo>
                    <a:pt x="202" y="236"/>
                  </a:lnTo>
                  <a:lnTo>
                    <a:pt x="207" y="226"/>
                  </a:lnTo>
                  <a:lnTo>
                    <a:pt x="207" y="222"/>
                  </a:lnTo>
                  <a:lnTo>
                    <a:pt x="212" y="217"/>
                  </a:lnTo>
                  <a:lnTo>
                    <a:pt x="212" y="203"/>
                  </a:lnTo>
                  <a:lnTo>
                    <a:pt x="217" y="198"/>
                  </a:lnTo>
                  <a:lnTo>
                    <a:pt x="217" y="189"/>
                  </a:lnTo>
                  <a:lnTo>
                    <a:pt x="221" y="184"/>
                  </a:lnTo>
                  <a:lnTo>
                    <a:pt x="221" y="179"/>
                  </a:lnTo>
                  <a:lnTo>
                    <a:pt x="226" y="174"/>
                  </a:lnTo>
                  <a:lnTo>
                    <a:pt x="226" y="170"/>
                  </a:lnTo>
                  <a:lnTo>
                    <a:pt x="231" y="160"/>
                  </a:lnTo>
                  <a:lnTo>
                    <a:pt x="231" y="151"/>
                  </a:lnTo>
                  <a:lnTo>
                    <a:pt x="235" y="146"/>
                  </a:lnTo>
                  <a:lnTo>
                    <a:pt x="235" y="141"/>
                  </a:lnTo>
                  <a:lnTo>
                    <a:pt x="240" y="137"/>
                  </a:lnTo>
                  <a:lnTo>
                    <a:pt x="240" y="127"/>
                  </a:lnTo>
                  <a:lnTo>
                    <a:pt x="245" y="123"/>
                  </a:lnTo>
                  <a:lnTo>
                    <a:pt x="245" y="113"/>
                  </a:lnTo>
                  <a:lnTo>
                    <a:pt x="250" y="108"/>
                  </a:lnTo>
                  <a:lnTo>
                    <a:pt x="250" y="104"/>
                  </a:lnTo>
                  <a:lnTo>
                    <a:pt x="254" y="99"/>
                  </a:lnTo>
                  <a:lnTo>
                    <a:pt x="254" y="94"/>
                  </a:lnTo>
                  <a:lnTo>
                    <a:pt x="259" y="90"/>
                  </a:lnTo>
                  <a:lnTo>
                    <a:pt x="259" y="80"/>
                  </a:lnTo>
                  <a:lnTo>
                    <a:pt x="264" y="75"/>
                  </a:lnTo>
                  <a:lnTo>
                    <a:pt x="268" y="71"/>
                  </a:lnTo>
                  <a:lnTo>
                    <a:pt x="268" y="66"/>
                  </a:lnTo>
                  <a:lnTo>
                    <a:pt x="278" y="57"/>
                  </a:lnTo>
                  <a:lnTo>
                    <a:pt x="278" y="47"/>
                  </a:lnTo>
                  <a:lnTo>
                    <a:pt x="283" y="42"/>
                  </a:lnTo>
                  <a:lnTo>
                    <a:pt x="292" y="33"/>
                  </a:lnTo>
                  <a:lnTo>
                    <a:pt x="292" y="24"/>
                  </a:lnTo>
                  <a:lnTo>
                    <a:pt x="297" y="19"/>
                  </a:lnTo>
                  <a:lnTo>
                    <a:pt x="301" y="14"/>
                  </a:lnTo>
                  <a:lnTo>
                    <a:pt x="306" y="9"/>
                  </a:lnTo>
                  <a:lnTo>
                    <a:pt x="311" y="5"/>
                  </a:lnTo>
                  <a:lnTo>
                    <a:pt x="316" y="5"/>
                  </a:lnTo>
                  <a:lnTo>
                    <a:pt x="320" y="0"/>
                  </a:lnTo>
                  <a:lnTo>
                    <a:pt x="325" y="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41">
              <a:extLst>
                <a:ext uri="{FF2B5EF4-FFF2-40B4-BE49-F238E27FC236}">
                  <a16:creationId xmlns:a16="http://schemas.microsoft.com/office/drawing/2014/main" id="{66732CA8-47C2-70AD-FEB6-7072EAD20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037" y="4513262"/>
              <a:ext cx="1571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42">
              <a:extLst>
                <a:ext uri="{FF2B5EF4-FFF2-40B4-BE49-F238E27FC236}">
                  <a16:creationId xmlns:a16="http://schemas.microsoft.com/office/drawing/2014/main" id="{1160EAD0-26ED-C382-B20F-D87433468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187" y="4257675"/>
              <a:ext cx="74613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43">
              <a:extLst>
                <a:ext uri="{FF2B5EF4-FFF2-40B4-BE49-F238E27FC236}">
                  <a16:creationId xmlns:a16="http://schemas.microsoft.com/office/drawing/2014/main" id="{89A8684D-8C31-8E05-DEE3-C5BDDCB22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0150" y="1749425"/>
              <a:ext cx="74613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45">
              <a:extLst>
                <a:ext uri="{FF2B5EF4-FFF2-40B4-BE49-F238E27FC236}">
                  <a16:creationId xmlns:a16="http://schemas.microsoft.com/office/drawing/2014/main" id="{F066C672-C29E-7307-A394-C63D462E8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124" y="1900238"/>
              <a:ext cx="868363" cy="7334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58">
              <a:extLst>
                <a:ext uri="{FF2B5EF4-FFF2-40B4-BE49-F238E27FC236}">
                  <a16:creationId xmlns:a16="http://schemas.microsoft.com/office/drawing/2014/main" id="{3D5B3C96-F455-E2C8-57CA-92217F689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084" y="1893845"/>
              <a:ext cx="300038" cy="112712"/>
            </a:xfrm>
            <a:prstGeom prst="rect">
              <a:avLst/>
            </a:prstGeom>
            <a:solidFill>
              <a:srgbClr val="3DB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65">
              <a:extLst>
                <a:ext uri="{FF2B5EF4-FFF2-40B4-BE49-F238E27FC236}">
                  <a16:creationId xmlns:a16="http://schemas.microsoft.com/office/drawing/2014/main" id="{2018A534-6884-698F-90E8-377AB34AC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084" y="2213084"/>
              <a:ext cx="300038" cy="0"/>
            </a:xfrm>
            <a:prstGeom prst="line">
              <a:avLst/>
            </a:prstGeom>
            <a:noFill/>
            <a:ln w="1428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68">
              <a:extLst>
                <a:ext uri="{FF2B5EF4-FFF2-40B4-BE49-F238E27FC236}">
                  <a16:creationId xmlns:a16="http://schemas.microsoft.com/office/drawing/2014/main" id="{D3F9DE28-EFCD-B70C-2F39-B5FD819F4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0778" y="2386123"/>
              <a:ext cx="12065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69">
              <a:extLst>
                <a:ext uri="{FF2B5EF4-FFF2-40B4-BE49-F238E27FC236}">
                  <a16:creationId xmlns:a16="http://schemas.microsoft.com/office/drawing/2014/main" id="{FB56FDE2-5C36-59B3-3C15-8D132255A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1103" y="2325798"/>
              <a:ext cx="0" cy="12065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75">
              <a:extLst>
                <a:ext uri="{FF2B5EF4-FFF2-40B4-BE49-F238E27FC236}">
                  <a16:creationId xmlns:a16="http://schemas.microsoft.com/office/drawing/2014/main" id="{F0803720-29B9-7B47-7E58-6FA41DF5B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5373" y="2637085"/>
              <a:ext cx="30003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1DED5FE-9A74-D5C6-9435-51D4A0F5593F}"/>
                </a:ext>
              </a:extLst>
            </p:cNvPr>
            <p:cNvSpPr/>
            <p:nvPr/>
          </p:nvSpPr>
          <p:spPr>
            <a:xfrm>
              <a:off x="1365630" y="2568674"/>
              <a:ext cx="17585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Low fidelity function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917C338-7A5B-93F5-4294-C9D9CF94561A}"/>
                </a:ext>
              </a:extLst>
            </p:cNvPr>
            <p:cNvSpPr/>
            <p:nvPr/>
          </p:nvSpPr>
          <p:spPr>
            <a:xfrm>
              <a:off x="1082675" y="3602136"/>
              <a:ext cx="17976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High fidelity function</a:t>
              </a:r>
              <a:endParaRPr 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DA26649-5601-4990-69F2-AF25735A5F41}"/>
                </a:ext>
              </a:extLst>
            </p:cNvPr>
            <p:cNvSpPr/>
            <p:nvPr/>
          </p:nvSpPr>
          <p:spPr>
            <a:xfrm>
              <a:off x="5885912" y="3562350"/>
              <a:ext cx="11978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Mult-fidelity surrogate</a:t>
              </a:r>
              <a:endParaRPr 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4153502-62BD-1DEA-7383-A71830783C86}"/>
                </a:ext>
              </a:extLst>
            </p:cNvPr>
            <p:cNvSpPr/>
            <p:nvPr/>
          </p:nvSpPr>
          <p:spPr>
            <a:xfrm>
              <a:off x="6795352" y="1997235"/>
              <a:ext cx="129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Extrapolation region</a:t>
              </a:r>
              <a:endPara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477BE1F-8CCD-F6DB-5E14-47852FA30122}"/>
                    </a:ext>
                  </a:extLst>
                </p:cNvPr>
                <p:cNvSpPr txBox="1"/>
                <p:nvPr/>
              </p:nvSpPr>
              <p:spPr>
                <a:xfrm>
                  <a:off x="5370692" y="1809749"/>
                  <a:ext cx="1140056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HF samples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477BE1F-8CCD-F6DB-5E14-47852FA30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692" y="1809749"/>
                  <a:ext cx="1140056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1604" t="-1274" r="-1604" b="-1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62242C6-4352-A132-484D-8E0A428B0ABA}"/>
                </a:ext>
              </a:extLst>
            </p:cNvPr>
            <p:cNvSpPr/>
            <p:nvPr/>
          </p:nvSpPr>
          <p:spPr>
            <a:xfrm>
              <a:off x="4965742" y="1825651"/>
              <a:ext cx="1494845" cy="93030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53271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BC0019A-E489-4274-5DC0-4F1B3ABEDDB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774199"/>
                <a:ext cx="8534400" cy="58053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Creating an MF surrogate usually involves a substantial investment of time and effort. should be used when a single-fidelity surrogate is not an option because one cannot afford enough samples for an adequately accurate single-fidelity surrogate.</a:t>
                </a:r>
              </a:p>
              <a:p>
                <a:r>
                  <a:rPr lang="en-US" sz="2000" dirty="0"/>
                  <a:t>Adding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 that transforms the additive correction to the comprehensive one often results in substantial improvement in accuracy</a:t>
                </a:r>
              </a:p>
              <a:p>
                <a:r>
                  <a:rPr lang="en-US" sz="2000" dirty="0"/>
                  <a:t>When the number of HF simulations is severely limited, there is an advantage of using the LF simulations for identifying the most important variables and having the discrepancy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include only these variables. The dependence on the other variables may be still adequately captured through the scaled LF function or surrogate</a:t>
                </a:r>
              </a:p>
              <a:p>
                <a:r>
                  <a:rPr lang="en-US" sz="2000" dirty="0"/>
                  <a:t>When there are multiple LF simulations, those simulations that were considered adequate in the past have been the most promising candidates for our applications</a:t>
                </a:r>
              </a:p>
              <a:p>
                <a:r>
                  <a:rPr lang="en-US" sz="2000" dirty="0"/>
                  <a:t>In choosing between candidates LF simulations, high correlation between LF and HF samples is the most important consideration</a:t>
                </a:r>
              </a:p>
              <a:p>
                <a:r>
                  <a:rPr lang="en-US" sz="2000" dirty="0"/>
                  <a:t>Selecting an LF simulation that is cheap enough to avoid the need for LF surrogate has two important advantages: (i) it often substantially reduces the implementation effort; (ii) it often avoids a substantial loss of accuracy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BC0019A-E489-4274-5DC0-4F1B3ABED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774199"/>
                <a:ext cx="8534400" cy="5805355"/>
              </a:xfrm>
              <a:blipFill>
                <a:blip r:embed="rId2"/>
                <a:stretch>
                  <a:fillRect l="-500" t="-1576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6A93E75-11E1-CEDC-291C-02815F74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on Using MF Surrogates</a:t>
            </a:r>
          </a:p>
        </p:txBody>
      </p:sp>
    </p:spTree>
    <p:extLst>
      <p:ext uri="{BB962C8B-B14F-4D97-AF65-F5344CB8AC3E}">
        <p14:creationId xmlns:p14="http://schemas.microsoft.com/office/powerpoint/2010/main" val="354482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BD1DC-CEF6-3C1B-A1DD-CC8DA7C7A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How much cost can be saved by using MF surrogate models for the same level of accuracy?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How much accuracy can be improved by using MF surrogate models for the same computational cost?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When should we use MF surrogate models rather than HF surrogate models based on sparser samples?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When MF surrogate models perform worse than HF surrogate models?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0791E3-3720-7D54-80AF-7C82DB93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Related To MF Surrogate Models </a:t>
            </a:r>
          </a:p>
        </p:txBody>
      </p:sp>
    </p:spTree>
    <p:extLst>
      <p:ext uri="{BB962C8B-B14F-4D97-AF65-F5344CB8AC3E}">
        <p14:creationId xmlns:p14="http://schemas.microsoft.com/office/powerpoint/2010/main" val="188579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A76B-7FDA-340B-0E60-7F2FAB524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4C68C-0082-F8FD-8A71-C6E6EE57C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/>
              <a:t>9.2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Multi-Fidelity Surrogate Models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CFC86A3-B973-933C-1F5C-86FA98322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 many low-fidelity samples with scarce high-fidelity samples to make a good prediction</a:t>
            </a:r>
          </a:p>
        </p:txBody>
      </p:sp>
    </p:spTree>
    <p:extLst>
      <p:ext uri="{BB962C8B-B14F-4D97-AF65-F5344CB8AC3E}">
        <p14:creationId xmlns:p14="http://schemas.microsoft.com/office/powerpoint/2010/main" val="191473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CE531C7-CD19-491B-72A6-DA1765B44DB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57641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Space mapping method</a:t>
                </a:r>
              </a:p>
              <a:p>
                <a:pPr lvl="1"/>
                <a:r>
                  <a:rPr lang="en-US" dirty="0"/>
                  <a:t>to find an optimum design using models in two different fidelities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mapping function</a:t>
                </a:r>
              </a:p>
              <a:p>
                <a:pPr lvl="1"/>
                <a:r>
                  <a:rPr lang="en-US" dirty="0"/>
                  <a:t>MF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useful when two fidelities are defined in different input spaces</a:t>
                </a:r>
              </a:p>
              <a:p>
                <a:r>
                  <a:rPr lang="en-US" dirty="0"/>
                  <a:t>Multiplicative correction function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useful when the difference is proportional to the value of function</a:t>
                </a:r>
              </a:p>
              <a:p>
                <a:r>
                  <a:rPr lang="en-US" dirty="0"/>
                  <a:t>Additive correction function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useful when the LF function has a bias error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CE531C7-CD19-491B-72A6-DA1765B44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0" y="774200"/>
                <a:ext cx="8534400" cy="5764104"/>
              </a:xfrm>
              <a:blipFill>
                <a:blip r:embed="rId2"/>
                <a:stretch>
                  <a:fillRect l="-929" t="-1374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7D51185-8C0F-2D3D-5D34-D212257A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Multi-Fidelity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2F755-89C3-CFA0-7E0E-0DB206F4E7FB}"/>
                  </a:ext>
                </a:extLst>
              </p:cNvPr>
              <p:cNvSpPr txBox="1"/>
              <p:nvPr/>
            </p:nvSpPr>
            <p:spPr>
              <a:xfrm>
                <a:off x="2715699" y="3815730"/>
                <a:ext cx="2780056" cy="461665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2F755-89C3-CFA0-7E0E-0DB206F4E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699" y="3815730"/>
                <a:ext cx="2780056" cy="461665"/>
              </a:xfrm>
              <a:prstGeom prst="rect">
                <a:avLst/>
              </a:prstGeom>
              <a:blipFill>
                <a:blip r:embed="rId3"/>
                <a:stretch>
                  <a:fillRect b="-5063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EBF555-9AAF-DC9B-3556-8B3C860CF023}"/>
                  </a:ext>
                </a:extLst>
              </p:cNvPr>
              <p:cNvSpPr txBox="1"/>
              <p:nvPr/>
            </p:nvSpPr>
            <p:spPr>
              <a:xfrm>
                <a:off x="6491223" y="3861896"/>
                <a:ext cx="265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 correction function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EBF555-9AAF-DC9B-3556-8B3C860CF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223" y="3861896"/>
                <a:ext cx="2652777" cy="369332"/>
              </a:xfrm>
              <a:prstGeom prst="rect">
                <a:avLst/>
              </a:prstGeom>
              <a:blipFill>
                <a:blip r:embed="rId4"/>
                <a:stretch>
                  <a:fillRect t="-8333" r="-1149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96C81-70EB-3C10-276F-95F4894D4E07}"/>
                  </a:ext>
                </a:extLst>
              </p:cNvPr>
              <p:cNvSpPr txBox="1"/>
              <p:nvPr/>
            </p:nvSpPr>
            <p:spPr>
              <a:xfrm>
                <a:off x="2646948" y="5424523"/>
                <a:ext cx="3146374" cy="461665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96C81-70EB-3C10-276F-95F4894D4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48" y="5424523"/>
                <a:ext cx="3146374" cy="461665"/>
              </a:xfrm>
              <a:prstGeom prst="rect">
                <a:avLst/>
              </a:prstGeom>
              <a:blipFill>
                <a:blip r:embed="rId5"/>
                <a:stretch>
                  <a:fillRect b="-5063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0D3B5B-A028-429C-3D9B-A494B79EF861}"/>
                  </a:ext>
                </a:extLst>
              </p:cNvPr>
              <p:cNvSpPr txBox="1"/>
              <p:nvPr/>
            </p:nvSpPr>
            <p:spPr>
              <a:xfrm>
                <a:off x="6251542" y="5470689"/>
                <a:ext cx="2892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 discrepancy function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0D3B5B-A028-429C-3D9B-A494B79EF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42" y="5470689"/>
                <a:ext cx="2892458" cy="369332"/>
              </a:xfrm>
              <a:prstGeom prst="rect">
                <a:avLst/>
              </a:prstGeom>
              <a:blipFill>
                <a:blip r:embed="rId6"/>
                <a:stretch>
                  <a:fillRect t="-6557" r="-84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01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9630</Words>
  <Application>Microsoft Office PowerPoint</Application>
  <PresentationFormat>On-screen Show (4:3)</PresentationFormat>
  <Paragraphs>1291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Aptos</vt:lpstr>
      <vt:lpstr>Aptos Display</vt:lpstr>
      <vt:lpstr>Arial</vt:lpstr>
      <vt:lpstr>Cambria Math</vt:lpstr>
      <vt:lpstr>Courier New</vt:lpstr>
      <vt:lpstr>Helvetica</vt:lpstr>
      <vt:lpstr>Times New Roman</vt:lpstr>
      <vt:lpstr>Office Theme</vt:lpstr>
      <vt:lpstr>PowerPoint Presentation</vt:lpstr>
      <vt:lpstr>Chap 9 Multi-fidelity surrogate model</vt:lpstr>
      <vt:lpstr>Accuracy of Surrogate Model and Fidelity</vt:lpstr>
      <vt:lpstr>Fidelity in Computer Simulations</vt:lpstr>
      <vt:lpstr>Multi-Fidelity (MF) Surrogate</vt:lpstr>
      <vt:lpstr>Example of MF Surrogate</vt:lpstr>
      <vt:lpstr>Questions Related To MF Surrogate Models </vt:lpstr>
      <vt:lpstr>9.2  Multi-Fidelity Surrogate Models</vt:lpstr>
      <vt:lpstr>Types of Multi-Fidelity Models</vt:lpstr>
      <vt:lpstr>Types of Multi-Fidelity Models cont.</vt:lpstr>
      <vt:lpstr>Assumptions of MF Surrogate Modeling</vt:lpstr>
      <vt:lpstr>What to Fit in MF Surrogates?</vt:lpstr>
      <vt:lpstr>Samples to Fit MF Surrogate</vt:lpstr>
      <vt:lpstr>Ex9.1) MF Surrogate Using Discrepancy Function</vt:lpstr>
      <vt:lpstr>Ex9.1) MF Surrogate Using Discrepancy Function cont.</vt:lpstr>
      <vt:lpstr>Ex9.2) Comprehensive MF Surrogate</vt:lpstr>
      <vt:lpstr>Ex9.2) Comprehensive MF Surrogate cont.</vt:lpstr>
      <vt:lpstr>9.3  Regression-based Multi-fidelity Surrogate</vt:lpstr>
      <vt:lpstr>Regression-Based MF Surrogate</vt:lpstr>
      <vt:lpstr>Regression-Based MF Surrogate cont.</vt:lpstr>
      <vt:lpstr>Linear Regression for MF Surrogate</vt:lpstr>
      <vt:lpstr>Ex9.3) Accuracy of MF Surrogate</vt:lpstr>
      <vt:lpstr>Ex9.3) Accuracy of MF Surrogate cont.</vt:lpstr>
      <vt:lpstr>Ex9.4) Prediction Intervals using y_L2 (x)</vt:lpstr>
      <vt:lpstr>Multiple LF models</vt:lpstr>
      <vt:lpstr>Ex9.5) Backward Elimination of LF Functions</vt:lpstr>
      <vt:lpstr>Ex9.5) Backward Elimination of LF Functions cont.</vt:lpstr>
      <vt:lpstr>9.4  Kriging-based Multi-fidelity Surrogate</vt:lpstr>
      <vt:lpstr>Availability of LF Function</vt:lpstr>
      <vt:lpstr>MF Surrogate with LF Function</vt:lpstr>
      <vt:lpstr>MLE of Discrepancy Parameters</vt:lpstr>
      <vt:lpstr>Optimization to Determine Hyperparameter θ</vt:lpstr>
      <vt:lpstr>100-Line Matlab Function MFSLF</vt:lpstr>
      <vt:lpstr>PowerPoint Presentation</vt:lpstr>
      <vt:lpstr>PowerPoint Presentation</vt:lpstr>
      <vt:lpstr>Ex9.6) MF Surrogate with LF Function</vt:lpstr>
      <vt:lpstr>Ex9.6) MF Surrogate with LF Function cont.</vt:lpstr>
      <vt:lpstr>Ex9.6) MF Surrogate with LF Function cont.</vt:lpstr>
      <vt:lpstr>Effect of LF Scale Factor</vt:lpstr>
      <vt:lpstr>MF Surrogate with LF Samples: Matlab Function MFS</vt:lpstr>
      <vt:lpstr>PowerPoint Presentation</vt:lpstr>
      <vt:lpstr>PowerPoint Presentation</vt:lpstr>
      <vt:lpstr>PowerPoint Presentation</vt:lpstr>
      <vt:lpstr>Ex9.7) MF Surrogate with LF Samples</vt:lpstr>
      <vt:lpstr>Ex9.7) MF Surrogate with LF Samples cont.</vt:lpstr>
      <vt:lpstr>Ex9.7) MF Surrogate with LF Samples cont.</vt:lpstr>
      <vt:lpstr>Ex9.7) MF Surrogate with LF Samples cont.</vt:lpstr>
      <vt:lpstr>Effect of LF Scale Factor</vt:lpstr>
      <vt:lpstr>9.5  Sampling Strategy for MF Surrogates</vt:lpstr>
      <vt:lpstr>Sampling Issues in MF Surrogate</vt:lpstr>
      <vt:lpstr>Selecting Locations For LF And HF Samples</vt:lpstr>
      <vt:lpstr>Selecting Locations For LF And HF Samples cont.</vt:lpstr>
      <vt:lpstr>Allocating LF And HF Samples</vt:lpstr>
      <vt:lpstr>MF Surrogate of Hartman-6 Function</vt:lpstr>
      <vt:lpstr>MF Surrogate of Borehole Example</vt:lpstr>
      <vt:lpstr>9.6  Challenges and Recommendations</vt:lpstr>
      <vt:lpstr>Deciding Whether To Use LF Samples</vt:lpstr>
      <vt:lpstr>Choosing Between Multiple LF Datasets</vt:lpstr>
      <vt:lpstr>Selecting ρ for Other Surrogates</vt:lpstr>
      <vt:lpstr>Recommendations on Using MF Surrogates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Kim,Nam Ho</dc:creator>
  <cp:lastModifiedBy>Kim,Nam Ho</cp:lastModifiedBy>
  <cp:revision>6</cp:revision>
  <dcterms:created xsi:type="dcterms:W3CDTF">2025-09-23T23:37:06Z</dcterms:created>
  <dcterms:modified xsi:type="dcterms:W3CDTF">2025-10-11T20:01:59Z</dcterms:modified>
</cp:coreProperties>
</file>